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67" r:id="rId3"/>
    <p:sldId id="268" r:id="rId4"/>
    <p:sldId id="257" r:id="rId5"/>
    <p:sldId id="286" r:id="rId6"/>
    <p:sldId id="271" r:id="rId7"/>
    <p:sldId id="265" r:id="rId8"/>
    <p:sldId id="284" r:id="rId9"/>
    <p:sldId id="281" r:id="rId10"/>
    <p:sldId id="282" r:id="rId11"/>
    <p:sldId id="280" r:id="rId12"/>
    <p:sldId id="287" r:id="rId13"/>
    <p:sldId id="283" r:id="rId14"/>
    <p:sldId id="285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00"/>
    <a:srgbClr val="FF9900"/>
    <a:srgbClr val="FFFF00"/>
    <a:srgbClr val="FFFF66"/>
    <a:srgbClr val="C0C0C0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2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CC211-8F8E-4696-96EB-C14E7DAB2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B47B7-2321-4CD0-A1A6-AA4CB9336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342CF-F4A8-4DA8-9B0D-C2EC31E9C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21388-BA1A-4114-9A9E-02F61F38F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E7FA1-FCF8-408E-BD11-CC575106E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41460-8EEA-40A0-995C-6AA339C8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27DA0-1E84-49E0-88B9-F8EFDF208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F1F2C-7B39-4D6A-9C83-D91F07462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AAC5-D781-41DC-A74A-A09A20A0A7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B0B08-3274-4C5C-8285-8DE2529BD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C364E-2886-46DF-8828-041D77525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0DEF56D-7C1E-450A-A978-A196AE167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36838"/>
            <a:ext cx="6400800" cy="410527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Практика организации и проведения демонстрационных экзаменов</a:t>
            </a:r>
          </a:p>
          <a:p>
            <a:pPr eaLnBrk="1" hangingPunct="1"/>
            <a:endParaRPr lang="ru-RU" b="1" smtClean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/>
            <a:endParaRPr lang="ru-RU" smtClean="0">
              <a:solidFill>
                <a:srgbClr val="3333FF"/>
              </a:solidFill>
              <a:latin typeface="Times New Roman" pitchFamily="18" charset="0"/>
            </a:endParaRPr>
          </a:p>
          <a:p>
            <a:pPr eaLnBrk="1" hangingPunct="1"/>
            <a:r>
              <a:rPr lang="ru-RU" b="1" smtClean="0">
                <a:solidFill>
                  <a:srgbClr val="3333FF"/>
                </a:solidFill>
              </a:rPr>
              <a:t>2015-2016гг</a:t>
            </a:r>
          </a:p>
        </p:txBody>
      </p:sp>
      <p:sp>
        <p:nvSpPr>
          <p:cNvPr id="1331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835150" y="404813"/>
            <a:ext cx="7129463" cy="15113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3333FF"/>
                </a:solidFill>
                <a:latin typeface="Times New Roman" pitchFamily="18" charset="0"/>
              </a:rPr>
              <a:t>Государственное бюджетное профессиональное образовательное учреждение</a:t>
            </a:r>
            <a:br>
              <a:rPr lang="ru-RU" sz="2400" b="1" smtClean="0">
                <a:solidFill>
                  <a:srgbClr val="3333FF"/>
                </a:solidFill>
                <a:latin typeface="Times New Roman" pitchFamily="18" charset="0"/>
              </a:rPr>
            </a:br>
            <a:r>
              <a:rPr lang="ru-RU" sz="2400" b="1" smtClean="0"/>
              <a:t> </a:t>
            </a:r>
            <a:r>
              <a:rPr lang="ru-RU" sz="2400" b="1" smtClean="0">
                <a:solidFill>
                  <a:srgbClr val="3333FF"/>
                </a:solidFill>
                <a:latin typeface="Times New Roman" pitchFamily="18" charset="0"/>
              </a:rPr>
              <a:t>«Озерский технический колледж»</a:t>
            </a:r>
          </a:p>
        </p:txBody>
      </p:sp>
      <p:pic>
        <p:nvPicPr>
          <p:cNvPr id="13315" name="Picture 6" descr="logo_ws_russia_r300_184h_cmyk_wws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87563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build="p"/>
      <p:bldP spid="133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0" y="274638"/>
            <a:ext cx="7345363" cy="14255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Демонстрационные экзамены по стандартам WORLDSKILLS</a:t>
            </a:r>
          </a:p>
        </p:txBody>
      </p:sp>
      <p:pic>
        <p:nvPicPr>
          <p:cNvPr id="37890" name="Picture 4" descr="logo_ws_russia_r300_184h_cmyk_wws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1439863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7" descr="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44675"/>
            <a:ext cx="4176713" cy="4176713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7892" name="Picture 8" descr="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844675"/>
            <a:ext cx="4175125" cy="417512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37893" name="Rectangle 9"/>
          <p:cNvSpPr>
            <a:spLocks noChangeArrowheads="1"/>
          </p:cNvSpPr>
          <p:nvPr/>
        </p:nvSpPr>
        <p:spPr bwMode="auto">
          <a:xfrm>
            <a:off x="539750" y="6165850"/>
            <a:ext cx="8280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>
                <a:solidFill>
                  <a:srgbClr val="3333FF"/>
                </a:solidFill>
                <a:latin typeface="Times New Roman" pitchFamily="18" charset="0"/>
              </a:rPr>
              <a:t>Сварочные технологии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</a:rPr>
              <a:t> </a:t>
            </a:r>
            <a:endParaRPr lang="ru-RU" sz="2800" b="1">
              <a:solidFill>
                <a:srgbClr val="3333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8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4537075" cy="34036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8914" name="Picture 7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94100"/>
            <a:ext cx="4105275" cy="307657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8915" name="Picture 4" descr="logo_ws_russia_r300_184h_cmyk_wws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88913"/>
            <a:ext cx="1439863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2"/>
          <p:cNvSpPr>
            <a:spLocks noChangeArrowheads="1"/>
          </p:cNvSpPr>
          <p:nvPr/>
        </p:nvSpPr>
        <p:spPr bwMode="auto">
          <a:xfrm>
            <a:off x="1798638" y="115888"/>
            <a:ext cx="7345362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Демонстрационные экзамены по стандартам </a:t>
            </a:r>
            <a:r>
              <a:rPr lang="ru-RU"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WORLDSKILLS в рамках 1 отраслевого чемпионата Росатома </a:t>
            </a:r>
            <a:r>
              <a:rPr lang="en-US" sz="28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ATOMSKILLS</a:t>
            </a:r>
            <a:endParaRPr lang="ru-RU" sz="2800" b="1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8917" name="Rectangle 10"/>
          <p:cNvSpPr>
            <a:spLocks noChangeArrowheads="1"/>
          </p:cNvSpPr>
          <p:nvPr/>
        </p:nvSpPr>
        <p:spPr bwMode="auto">
          <a:xfrm>
            <a:off x="0" y="4941888"/>
            <a:ext cx="44275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Токарные работы на станках с ЧПУ </a:t>
            </a:r>
          </a:p>
          <a:p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Фрезерные работы на станках с ЧПУ</a:t>
            </a:r>
          </a:p>
          <a:p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Сварочные технологии</a:t>
            </a:r>
            <a:r>
              <a:rPr lang="ru-RU"/>
              <a:t> </a:t>
            </a:r>
          </a:p>
        </p:txBody>
      </p:sp>
      <p:sp>
        <p:nvSpPr>
          <p:cNvPr id="38918" name="Rectangle 12"/>
          <p:cNvSpPr>
            <a:spLocks noChangeArrowheads="1"/>
          </p:cNvSpPr>
          <p:nvPr/>
        </p:nvSpPr>
        <p:spPr bwMode="auto">
          <a:xfrm>
            <a:off x="5364163" y="1916113"/>
            <a:ext cx="36004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solidFill>
                  <a:srgbClr val="3333FF"/>
                </a:solidFill>
                <a:latin typeface="Times New Roman" pitchFamily="18" charset="0"/>
              </a:rPr>
              <a:t>6</a:t>
            </a:r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 компетенций</a:t>
            </a:r>
          </a:p>
          <a:p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15 участников</a:t>
            </a:r>
          </a:p>
          <a:p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4 эксперта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</a:rPr>
              <a:t> </a:t>
            </a:r>
            <a:endParaRPr lang="ru-RU" sz="2800" b="1">
              <a:solidFill>
                <a:srgbClr val="3333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274638"/>
            <a:ext cx="7164387" cy="1143000"/>
          </a:xfrm>
        </p:spPr>
        <p:txBody>
          <a:bodyPr/>
          <a:lstStyle/>
          <a:p>
            <a:r>
              <a:rPr lang="ru-RU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Демонстрационные экзамены по стандартам WORLDSKILLS в рамках 1 отраслевого чемпионата Росатома                       </a:t>
            </a:r>
            <a:r>
              <a:rPr lang="en-US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ATOMSKILLS</a:t>
            </a:r>
            <a:endParaRPr lang="ru-RU" sz="2800" b="1" smtClean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5060" name="Picture 4" descr="20160621_122647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916113"/>
            <a:ext cx="4670425" cy="2627312"/>
          </a:xfrm>
          <a:noFill/>
          <a:ln w="28575">
            <a:solidFill>
              <a:srgbClr val="0000FF"/>
            </a:solidFill>
          </a:ln>
        </p:spPr>
      </p:pic>
      <p:pic>
        <p:nvPicPr>
          <p:cNvPr id="45062" name="Picture 6" descr="20160621_172709"/>
          <p:cNvPicPr>
            <a:picLocks noChangeAspect="1" noChangeArrowheads="1"/>
          </p:cNvPicPr>
          <p:nvPr/>
        </p:nvPicPr>
        <p:blipFill>
          <a:blip r:embed="rId3"/>
          <a:srcRect l="5629" r="13696"/>
          <a:stretch>
            <a:fillRect/>
          </a:stretch>
        </p:blipFill>
        <p:spPr bwMode="auto">
          <a:xfrm>
            <a:off x="4067175" y="3357563"/>
            <a:ext cx="4699000" cy="327501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5063" name="Picture 4" descr="logo_ws_russia_r300_184h_cmyk_wws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88913"/>
            <a:ext cx="1439863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0" y="274638"/>
            <a:ext cx="7345363" cy="142557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Демонстрационные экзамены по стандартам </a:t>
            </a:r>
            <a:r>
              <a:rPr lang="ru-RU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WORLDSKILLS в рамках 1 отраслевого чемпионата Росатома </a:t>
            </a:r>
            <a:r>
              <a:rPr lang="en-US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ATOMSKILLS</a:t>
            </a:r>
            <a:endParaRPr lang="ru-RU" sz="2800" b="1" smtClean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9938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3051175"/>
            <a:ext cx="4824412" cy="3617913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9939" name="Picture 6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44675"/>
            <a:ext cx="3297237" cy="4392613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9940" name="Picture 4" descr="logo_ws_russia_r300_184h_cmyk_wws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88913"/>
            <a:ext cx="1439863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8"/>
          <p:cNvSpPr>
            <a:spLocks noChangeArrowheads="1"/>
          </p:cNvSpPr>
          <p:nvPr/>
        </p:nvSpPr>
        <p:spPr bwMode="auto">
          <a:xfrm>
            <a:off x="3635375" y="1628775"/>
            <a:ext cx="514826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2400" b="1">
                <a:solidFill>
                  <a:srgbClr val="3333FF"/>
                </a:solidFill>
                <a:latin typeface="Times New Roman" pitchFamily="18" charset="0"/>
              </a:rPr>
              <a:t>Мехатроника</a:t>
            </a:r>
          </a:p>
          <a:p>
            <a:r>
              <a:rPr lang="ru-RU" sz="2400" b="1">
                <a:solidFill>
                  <a:srgbClr val="3333FF"/>
                </a:solidFill>
                <a:latin typeface="Times New Roman" pitchFamily="18" charset="0"/>
              </a:rPr>
              <a:t>Лабораторный химический анализ</a:t>
            </a:r>
          </a:p>
          <a:p>
            <a:r>
              <a:rPr lang="ru-RU" sz="2400" b="1">
                <a:solidFill>
                  <a:srgbClr val="3333FF"/>
                </a:solidFill>
                <a:latin typeface="Times New Roman" pitchFamily="18" charset="0"/>
              </a:rPr>
              <a:t>Электромонтаж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74638"/>
            <a:ext cx="7210425" cy="1143000"/>
          </a:xfrm>
        </p:spPr>
        <p:txBody>
          <a:bodyPr/>
          <a:lstStyle/>
          <a:p>
            <a:r>
              <a:rPr lang="ru-RU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Демонстрационный экзамен по стандартам </a:t>
            </a:r>
            <a:r>
              <a:rPr lang="ru-RU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WORLDSKILLS в рамках отраслевого чемпионата </a:t>
            </a:r>
            <a:r>
              <a:rPr lang="en-US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IEK</a:t>
            </a:r>
            <a:endParaRPr lang="ru-RU" sz="2800" b="1" smtClean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Компетенция Электромонтаж</a:t>
            </a:r>
          </a:p>
          <a:p>
            <a:pPr>
              <a:buFontTx/>
              <a:buNone/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(г. Москва 06-09 июня 2016г)</a:t>
            </a:r>
          </a:p>
          <a:p>
            <a:pPr>
              <a:buFontTx/>
              <a:buNone/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Денис Скворцов – 6 место</a:t>
            </a:r>
          </a:p>
        </p:txBody>
      </p:sp>
      <p:pic>
        <p:nvPicPr>
          <p:cNvPr id="32771" name="Picture 4" descr="Изображение 430"/>
          <p:cNvPicPr>
            <a:picLocks noChangeAspect="1" noChangeArrowheads="1"/>
          </p:cNvPicPr>
          <p:nvPr/>
        </p:nvPicPr>
        <p:blipFill>
          <a:blip r:embed="rId2"/>
          <a:srcRect l="2248" b="13058"/>
          <a:stretch>
            <a:fillRect/>
          </a:stretch>
        </p:blipFill>
        <p:spPr bwMode="auto">
          <a:xfrm>
            <a:off x="2195513" y="3141663"/>
            <a:ext cx="5257800" cy="3506787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2772" name="Picture 4" descr="logo_ws_russia_r300_184h_cmyk_wws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15843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260350"/>
            <a:ext cx="6780213" cy="1728788"/>
          </a:xfrm>
        </p:spPr>
        <p:txBody>
          <a:bodyPr/>
          <a:lstStyle/>
          <a:p>
            <a:r>
              <a:rPr lang="ru-RU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Послание Президента Российской Федерации Федеральному Собранию, 4.12.2014 г.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b="1" smtClean="0">
                <a:solidFill>
                  <a:srgbClr val="FF0066"/>
                </a:solidFill>
              </a:rPr>
              <a:t>     подпункт 8 пункта 1 перечня поручений: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b="1" smtClean="0"/>
              <a:t>    </a:t>
            </a:r>
            <a:r>
              <a:rPr lang="ru-RU" sz="2400" b="1" smtClean="0">
                <a:solidFill>
                  <a:srgbClr val="3333FF"/>
                </a:solidFill>
              </a:rPr>
              <a:t>«разработать и утвердить комплекс мер, направленных на совершенствование системы среднего профессионального образования, установив в качестве одного из его целевых показателей осуществление подготовки кадров по 50 наиболее востребованным и перспективным профессиям и специальностям в соответствии с лучшими зарубежными стандартами и передовыми технологиями к 2020 году в половине профессиональных образовательных организаций»</a:t>
            </a:r>
            <a:r>
              <a:rPr lang="ru-RU" sz="2400" smtClean="0">
                <a:solidFill>
                  <a:srgbClr val="3333FF"/>
                </a:solidFill>
              </a:rPr>
              <a:t> </a:t>
            </a:r>
            <a:r>
              <a:rPr lang="ru-RU" sz="2800" smtClean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14339" name="Picture 4" descr="logo_ws_russia_r300_184h_cmyk_wws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208915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497887" cy="4895850"/>
          </a:xfrm>
        </p:spPr>
        <p:txBody>
          <a:bodyPr/>
          <a:lstStyle/>
          <a:p>
            <a:r>
              <a:rPr lang="ru-RU" sz="2400" b="1" smtClean="0">
                <a:solidFill>
                  <a:srgbClr val="3333FF"/>
                </a:solidFill>
              </a:rPr>
              <a:t>практико-ориентированные методы обучения (дуальное обучение); </a:t>
            </a:r>
          </a:p>
          <a:p>
            <a:r>
              <a:rPr lang="ru-RU" sz="2400" b="1" smtClean="0">
                <a:solidFill>
                  <a:srgbClr val="3333FF"/>
                </a:solidFill>
              </a:rPr>
              <a:t>модульно-кредитная система обучения;</a:t>
            </a:r>
          </a:p>
          <a:p>
            <a:r>
              <a:rPr lang="ru-RU" sz="2400" b="1" smtClean="0">
                <a:solidFill>
                  <a:srgbClr val="3333FF"/>
                </a:solidFill>
              </a:rPr>
              <a:t>трансляция опыта тренировок команд </a:t>
            </a:r>
            <a:r>
              <a:rPr lang="ru-RU" sz="2400" b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WorldSkills</a:t>
            </a:r>
            <a:r>
              <a:rPr lang="ru-RU" sz="2400" b="1" smtClean="0">
                <a:solidFill>
                  <a:srgbClr val="3333FF"/>
                </a:solidFill>
              </a:rPr>
              <a:t> в массовую практику подготовки кадров по ТОП-50;</a:t>
            </a:r>
          </a:p>
          <a:p>
            <a:r>
              <a:rPr lang="ru-RU" sz="2400" b="1" smtClean="0">
                <a:solidFill>
                  <a:srgbClr val="3333FF"/>
                </a:solidFill>
              </a:rPr>
              <a:t>профессиональная подготовка, переподготовка и повышение квалификации преподавателей и мастеров  в базовом центре союза «Ворлдскиллс Россия»</a:t>
            </a:r>
            <a:r>
              <a:rPr lang="ru-RU" sz="2400" smtClean="0">
                <a:solidFill>
                  <a:srgbClr val="3333FF"/>
                </a:solidFill>
              </a:rPr>
              <a:t> </a:t>
            </a:r>
            <a:endParaRPr lang="ru-RU" sz="2400" b="1" smtClean="0">
              <a:solidFill>
                <a:srgbClr val="3333FF"/>
              </a:solidFill>
            </a:endParaRPr>
          </a:p>
          <a:p>
            <a:r>
              <a:rPr lang="ru-RU" sz="2400" b="1" smtClean="0">
                <a:solidFill>
                  <a:srgbClr val="3333FF"/>
                </a:solidFill>
              </a:rPr>
              <a:t>реализация права проведения демонстрационного экзамена в соответствии с требованиями </a:t>
            </a:r>
            <a:r>
              <a:rPr lang="ru-RU" sz="2400" b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WorldSkills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>
          <a:xfrm>
            <a:off x="1692275" y="274638"/>
            <a:ext cx="7272338" cy="1354137"/>
          </a:xfrm>
        </p:spPr>
        <p:txBody>
          <a:bodyPr/>
          <a:lstStyle/>
          <a:p>
            <a:r>
              <a:rPr lang="ru-RU" sz="32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Эффективные элементы образовательной инфраструктуры</a:t>
            </a:r>
          </a:p>
        </p:txBody>
      </p:sp>
      <p:pic>
        <p:nvPicPr>
          <p:cNvPr id="15363" name="Picture 4" descr="logo_ws_russia_r300_184h_cmyk_wws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180022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274638"/>
            <a:ext cx="6707187" cy="1354137"/>
          </a:xfrm>
        </p:spPr>
        <p:txBody>
          <a:bodyPr/>
          <a:lstStyle/>
          <a:p>
            <a:r>
              <a:rPr lang="ru-RU" sz="36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Демонстрационный экзамен</a:t>
            </a:r>
            <a:r>
              <a:rPr lang="ru-RU" smtClean="0"/>
              <a:t> </a:t>
            </a:r>
          </a:p>
        </p:txBody>
      </p:sp>
      <p:sp>
        <p:nvSpPr>
          <p:cNvPr id="163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600200"/>
            <a:ext cx="8713788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b="1" smtClean="0">
              <a:solidFill>
                <a:srgbClr val="3333FF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2800" b="1" smtClean="0">
                <a:solidFill>
                  <a:srgbClr val="3333FF"/>
                </a:solidFill>
              </a:rPr>
              <a:t>   </a:t>
            </a:r>
            <a:r>
              <a:rPr lang="ru-RU" sz="2800" b="1" smtClean="0">
                <a:solidFill>
                  <a:srgbClr val="FF0066"/>
                </a:solidFill>
              </a:rPr>
              <a:t>Демонстрационный экзамен</a:t>
            </a:r>
            <a:r>
              <a:rPr lang="ru-RU" sz="2800" b="1" smtClean="0">
                <a:solidFill>
                  <a:srgbClr val="3333FF"/>
                </a:solidFill>
              </a:rPr>
              <a:t> - это форма выпускной практической квалификационной работы по профессии/специальности, в ходе которой выпускник выполняет определенные трудовые действия, демонстрируя владение компетенциями с применением методик </a:t>
            </a:r>
            <a:r>
              <a:rPr lang="en-US" sz="2800" b="1" smtClean="0">
                <a:solidFill>
                  <a:srgbClr val="3333FF"/>
                </a:solidFill>
              </a:rPr>
              <a:t>WorldSkills</a:t>
            </a:r>
            <a:r>
              <a:rPr lang="ru-RU" sz="2800" smtClean="0">
                <a:solidFill>
                  <a:srgbClr val="3333FF"/>
                </a:solidFill>
              </a:rPr>
              <a:t>  </a:t>
            </a:r>
          </a:p>
        </p:txBody>
      </p:sp>
      <p:pic>
        <p:nvPicPr>
          <p:cNvPr id="16387" name="Picture 4" descr="logo_ws_russia_r300_184h_cmyk_wws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20161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274638"/>
            <a:ext cx="7920037" cy="1354137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ru-RU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ПОЛОЖЕНИЕ</a:t>
            </a:r>
            <a:br>
              <a:rPr lang="ru-RU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об организации и проведении  демонстрационного экзамена</a:t>
            </a:r>
            <a:br>
              <a:rPr lang="ru-RU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 применением методик </a:t>
            </a:r>
            <a:r>
              <a:rPr lang="en-US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WorldSkills</a:t>
            </a:r>
            <a:r>
              <a:rPr lang="ru-RU" sz="4000" smtClean="0"/>
              <a:t> </a:t>
            </a:r>
          </a:p>
        </p:txBody>
      </p:sp>
      <p:sp>
        <p:nvSpPr>
          <p:cNvPr id="163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600200"/>
            <a:ext cx="8713788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3600" b="1" smtClean="0">
              <a:solidFill>
                <a:srgbClr val="3333FF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b="1" smtClean="0">
                <a:solidFill>
                  <a:srgbClr val="3333FF"/>
                </a:solidFill>
              </a:rPr>
              <a:t>   </a:t>
            </a:r>
            <a:endParaRPr lang="ru-RU" smtClean="0">
              <a:solidFill>
                <a:srgbClr val="3333FF"/>
              </a:solidFill>
            </a:endParaRPr>
          </a:p>
        </p:txBody>
      </p:sp>
      <p:pic>
        <p:nvPicPr>
          <p:cNvPr id="40964" name="Picture 4" descr="logo_ws_russia_r300_184h_cmyk_wws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625"/>
            <a:ext cx="1692275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2700338" y="1730375"/>
          <a:ext cx="3622675" cy="5011738"/>
        </p:xfrm>
        <a:graphic>
          <a:graphicData uri="http://schemas.openxmlformats.org/presentationml/2006/ole">
            <p:oleObj spid="_x0000_s40965" name="Acrobat Document" r:id="rId4" imgW="5667375" imgH="802005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74638"/>
            <a:ext cx="7488238" cy="1143000"/>
          </a:xfrm>
        </p:spPr>
        <p:txBody>
          <a:bodyPr/>
          <a:lstStyle/>
          <a:p>
            <a:r>
              <a:rPr lang="ru-RU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Пакет документов к демонстрационному экзамену</a:t>
            </a:r>
            <a:endParaRPr lang="ru-RU" sz="2800" smtClean="0">
              <a:solidFill>
                <a:srgbClr val="FF9900"/>
              </a:solidFill>
              <a:latin typeface="Times New Roman" pitchFamily="18" charset="0"/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Техническое описание заданий;</a:t>
            </a:r>
          </a:p>
          <a:p>
            <a:pPr>
              <a:lnSpc>
                <a:spcPct val="90000"/>
              </a:lnSpc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Инфраструктурный лист;</a:t>
            </a:r>
          </a:p>
          <a:p>
            <a:pPr>
              <a:lnSpc>
                <a:spcPct val="90000"/>
              </a:lnSpc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Критерии оценки по компетенции;</a:t>
            </a:r>
          </a:p>
          <a:p>
            <a:pPr>
              <a:lnSpc>
                <a:spcPct val="90000"/>
              </a:lnSpc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Индивидуальный оценочный лист экзаменуемого;</a:t>
            </a:r>
          </a:p>
          <a:p>
            <a:pPr>
              <a:lnSpc>
                <a:spcPct val="90000"/>
              </a:lnSpc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Шкалы приведения балловой системы к оценочной;</a:t>
            </a:r>
          </a:p>
          <a:p>
            <a:pPr>
              <a:lnSpc>
                <a:spcPct val="90000"/>
              </a:lnSpc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Итоговые протоколы;</a:t>
            </a:r>
          </a:p>
          <a:p>
            <a:pPr>
              <a:lnSpc>
                <a:spcPct val="90000"/>
              </a:lnSpc>
            </a:pPr>
            <a:r>
              <a:rPr lang="ru-RU" sz="2800" b="1" smtClean="0">
                <a:solidFill>
                  <a:srgbClr val="3333FF"/>
                </a:solidFill>
                <a:latin typeface="Times New Roman" pitchFamily="18" charset="0"/>
              </a:rPr>
              <a:t>Документация по охране труда и технике безопасности</a:t>
            </a:r>
          </a:p>
        </p:txBody>
      </p:sp>
      <p:pic>
        <p:nvPicPr>
          <p:cNvPr id="18436" name="Picture 4" descr="logo_ws_russia_r300_184h_cmyk_wws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1439863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2" descr="IMG_1906"/>
          <p:cNvPicPr>
            <a:picLocks noChangeAspect="1" noChangeArrowheads="1"/>
          </p:cNvPicPr>
          <p:nvPr/>
        </p:nvPicPr>
        <p:blipFill>
          <a:blip r:embed="rId2"/>
          <a:srcRect l="5202"/>
          <a:stretch>
            <a:fillRect/>
          </a:stretch>
        </p:blipFill>
        <p:spPr bwMode="auto">
          <a:xfrm>
            <a:off x="2195513" y="1916113"/>
            <a:ext cx="2354262" cy="33115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274638"/>
            <a:ext cx="7345363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Демонстрационные экзамены по стандартам </a:t>
            </a:r>
            <a:r>
              <a:rPr lang="ru-RU" sz="32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WORLDSKILLS</a:t>
            </a:r>
          </a:p>
        </p:txBody>
      </p:sp>
      <p:pic>
        <p:nvPicPr>
          <p:cNvPr id="34819" name="Picture 4" descr="logo_ws_russia_r300_184h_cmyk_wws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1439863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9" descr="IMG_19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628775"/>
            <a:ext cx="2368550" cy="31591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4821" name="Picture 10" descr="IMG_19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1916113"/>
            <a:ext cx="2508250" cy="33464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4822" name="Picture 11" descr="IMG_1915"/>
          <p:cNvPicPr>
            <a:picLocks noChangeAspect="1" noChangeArrowheads="1"/>
          </p:cNvPicPr>
          <p:nvPr/>
        </p:nvPicPr>
        <p:blipFill>
          <a:blip r:embed="rId6"/>
          <a:srcRect r="5476"/>
          <a:stretch>
            <a:fillRect/>
          </a:stretch>
        </p:blipFill>
        <p:spPr bwMode="auto">
          <a:xfrm>
            <a:off x="6443663" y="1557338"/>
            <a:ext cx="2400300" cy="3387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4823" name="Picture 13" descr="22"/>
          <p:cNvPicPr>
            <a:picLocks noChangeAspect="1" noChangeArrowheads="1"/>
          </p:cNvPicPr>
          <p:nvPr/>
        </p:nvPicPr>
        <p:blipFill>
          <a:blip r:embed="rId7"/>
          <a:srcRect t="34879"/>
          <a:stretch>
            <a:fillRect/>
          </a:stretch>
        </p:blipFill>
        <p:spPr bwMode="auto">
          <a:xfrm>
            <a:off x="323850" y="4868863"/>
            <a:ext cx="1587500" cy="18446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4824" name="Picture 14" descr="21"/>
          <p:cNvPicPr>
            <a:picLocks noChangeAspect="1" noChangeArrowheads="1"/>
          </p:cNvPicPr>
          <p:nvPr/>
        </p:nvPicPr>
        <p:blipFill>
          <a:blip r:embed="rId8"/>
          <a:srcRect l="-963" t="21794" b="15987"/>
          <a:stretch>
            <a:fillRect/>
          </a:stretch>
        </p:blipFill>
        <p:spPr bwMode="auto">
          <a:xfrm>
            <a:off x="7092950" y="4797425"/>
            <a:ext cx="1743075" cy="19161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4825" name="Picture 15" descr="IMG_1893"/>
          <p:cNvPicPr>
            <a:picLocks noChangeAspect="1" noChangeArrowheads="1"/>
          </p:cNvPicPr>
          <p:nvPr/>
        </p:nvPicPr>
        <p:blipFill>
          <a:blip r:embed="rId9"/>
          <a:srcRect l="8806" r="6067"/>
          <a:stretch>
            <a:fillRect/>
          </a:stretch>
        </p:blipFill>
        <p:spPr bwMode="auto">
          <a:xfrm>
            <a:off x="3635375" y="5119688"/>
            <a:ext cx="1973263" cy="173831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34826" name="Rectangle 16"/>
          <p:cNvSpPr>
            <a:spLocks noChangeArrowheads="1"/>
          </p:cNvSpPr>
          <p:nvPr/>
        </p:nvSpPr>
        <p:spPr bwMode="auto">
          <a:xfrm>
            <a:off x="3132138" y="1341438"/>
            <a:ext cx="27352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Поварское дело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</a:rPr>
              <a:t> </a:t>
            </a:r>
            <a:endParaRPr lang="ru-RU" sz="2800" b="1">
              <a:solidFill>
                <a:srgbClr val="3333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188913"/>
            <a:ext cx="6769100" cy="1143000"/>
          </a:xfrm>
        </p:spPr>
        <p:txBody>
          <a:bodyPr/>
          <a:lstStyle/>
          <a:p>
            <a:pPr>
              <a:defRPr/>
            </a:pPr>
            <a:r>
              <a:rPr lang="ru-RU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Демонстрационные экзамены по стандартам </a:t>
            </a:r>
            <a:r>
              <a:rPr lang="ru-RU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WORLDSKILLS</a:t>
            </a:r>
          </a:p>
        </p:txBody>
      </p:sp>
      <p:pic>
        <p:nvPicPr>
          <p:cNvPr id="35842" name="Picture 4" descr="DSC_1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429000"/>
            <a:ext cx="4056062" cy="270192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5843" name="Picture 5" descr="DSC_1041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4149725"/>
            <a:ext cx="3744913" cy="2495550"/>
          </a:xfrm>
          <a:ln w="28575">
            <a:solidFill>
              <a:srgbClr val="FF9900"/>
            </a:solidFill>
          </a:ln>
        </p:spPr>
      </p:pic>
      <p:pic>
        <p:nvPicPr>
          <p:cNvPr id="35844" name="Picture 6" descr="DSC_1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557338"/>
            <a:ext cx="3744913" cy="24955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5845" name="Picture 4" descr="logo_ws_russia_r300_184h_cmyk_wws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88913"/>
            <a:ext cx="165576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250825" y="1628775"/>
            <a:ext cx="424973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 Автоматизация</a:t>
            </a:r>
          </a:p>
          <a:p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 технологических</a:t>
            </a:r>
          </a:p>
          <a:p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 процессов и производств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0" y="0"/>
            <a:ext cx="7345363" cy="11969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Демонстрационные экзамены по стандартам </a:t>
            </a:r>
            <a:r>
              <a:rPr lang="ru-RU" sz="32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WORLDSKILLS</a:t>
            </a:r>
          </a:p>
        </p:txBody>
      </p:sp>
      <p:pic>
        <p:nvPicPr>
          <p:cNvPr id="36866" name="Picture 4" descr="logo_ws_russia_r300_184h_cmyk_wws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1439863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1" descr="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292600"/>
            <a:ext cx="3960813" cy="2233613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6868" name="Picture 13" descr="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437063"/>
            <a:ext cx="3816350" cy="214947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6869" name="Picture 12" descr="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1773238"/>
            <a:ext cx="5400675" cy="3043237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36870" name="Rectangle 14"/>
          <p:cNvSpPr>
            <a:spLocks noChangeArrowheads="1"/>
          </p:cNvSpPr>
          <p:nvPr/>
        </p:nvSpPr>
        <p:spPr bwMode="auto">
          <a:xfrm>
            <a:off x="1692275" y="1125538"/>
            <a:ext cx="61928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3333FF"/>
                </a:solidFill>
                <a:latin typeface="Times New Roman" pitchFamily="18" charset="0"/>
              </a:rPr>
              <a:t>Парикмахерское искусство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</a:rPr>
              <a:t> </a:t>
            </a:r>
            <a:endParaRPr lang="ru-RU" sz="2800" b="1">
              <a:solidFill>
                <a:srgbClr val="3333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</TotalTime>
  <Words>311</Words>
  <Application>Microsoft Office PowerPoint</Application>
  <PresentationFormat>Экран (4:3)</PresentationFormat>
  <Paragraphs>55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Оформление по умолчанию</vt:lpstr>
      <vt:lpstr>Adobe Acrobat 7.0 Document</vt:lpstr>
      <vt:lpstr>Государственное бюджетное профессиональное образовательное учреждение  «Озерский технический колледж»</vt:lpstr>
      <vt:lpstr>Послание Президента Российской Федерации Федеральному Собранию, 4.12.2014 г.</vt:lpstr>
      <vt:lpstr>Эффективные элементы образовательной инфраструктуры</vt:lpstr>
      <vt:lpstr>Демонстрационный экзамен </vt:lpstr>
      <vt:lpstr>ПОЛОЖЕНИЕ         об организации и проведении  демонстрационного экзамена  с применением методик WorldSkills </vt:lpstr>
      <vt:lpstr>Пакет документов к демонстрационному экзамену</vt:lpstr>
      <vt:lpstr>Демонстрационные экзамены по стандартам WORLDSKILLS</vt:lpstr>
      <vt:lpstr>Демонстрационные экзамены по стандартам WORLDSKILLS</vt:lpstr>
      <vt:lpstr>Демонстрационные экзамены по стандартам WORLDSKILLS</vt:lpstr>
      <vt:lpstr>Демонстрационные экзамены по стандартам WORLDSKILLS</vt:lpstr>
      <vt:lpstr>Слайд 11</vt:lpstr>
      <vt:lpstr>Демонстрационные экзамены по стандартам WORLDSKILLS в рамках 1 отраслевого чемпионата Росатома                       ATOMSKILLS</vt:lpstr>
      <vt:lpstr>Демонстрационные экзамены по стандартам WORLDSKILLS в рамках 1 отраслевого чемпионата Росатома ATOMSKILLS</vt:lpstr>
      <vt:lpstr>Демонстрационный экзамен по стандартам WORLDSKILLS в рамках отраслевого чемпионата IEK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Порфирьева</dc:creator>
  <cp:lastModifiedBy>Порфирьева</cp:lastModifiedBy>
  <cp:revision>9</cp:revision>
  <dcterms:created xsi:type="dcterms:W3CDTF">2016-09-27T04:57:42Z</dcterms:created>
  <dcterms:modified xsi:type="dcterms:W3CDTF">2016-10-06T05:26:00Z</dcterms:modified>
</cp:coreProperties>
</file>