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7" r:id="rId2"/>
    <p:sldId id="305" r:id="rId3"/>
    <p:sldId id="304" r:id="rId4"/>
    <p:sldId id="306" r:id="rId5"/>
    <p:sldId id="322" r:id="rId6"/>
    <p:sldId id="323" r:id="rId7"/>
    <p:sldId id="324" r:id="rId8"/>
    <p:sldId id="308" r:id="rId9"/>
    <p:sldId id="309" r:id="rId10"/>
    <p:sldId id="321" r:id="rId11"/>
    <p:sldId id="310" r:id="rId12"/>
    <p:sldId id="311" r:id="rId13"/>
    <p:sldId id="31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37" autoAdjust="0"/>
  </p:normalViewPr>
  <p:slideViewPr>
    <p:cSldViewPr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3E6E6-2613-4249-8A6E-7AC005AEFCBD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A8EC3-A57A-40C5-833F-36201F66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82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8EC3-A57A-40C5-833F-36201F66B55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34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51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1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4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0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7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10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85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47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0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3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62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43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7273" y="6684136"/>
            <a:ext cx="9221273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17004" y="6673022"/>
            <a:ext cx="9126996" cy="4571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0075" y="1996678"/>
            <a:ext cx="87608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бзор лучших практик внедрения механизмов взаимодействия с работодателями</a:t>
            </a:r>
            <a:endParaRPr lang="ru-RU" sz="3600" b="1" dirty="0">
              <a:solidFill>
                <a:srgbClr val="9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17004" y="11115"/>
            <a:ext cx="9126996" cy="996157"/>
            <a:chOff x="22672" y="11115"/>
            <a:chExt cx="12169328" cy="996157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36" name="Группа 35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37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Рисунок 37"/>
              <p:cNvPicPr>
                <a:picLocks noChangeAspect="1"/>
              </p:cNvPicPr>
              <p:nvPr/>
            </p:nvPicPr>
            <p:blipFill rotWithShape="1">
              <a:blip r:embed="rId5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3561734" y="4624091"/>
            <a:ext cx="51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Сичинский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Е.П.,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ректор ГБУ ДПО ЧИРПО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ГБПОУ «ЧЕЛЯБИНСКИЙ МЕХАНИКО-ТЕХНОЛОГИЧЕСКИЙ ТЕХНИКУМ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дополнительного профессионального образования на базе техникума, включающее подготовку специалистов по рабочим специальностям с присвоением квалификационных разрядов по дополнительным специальностям профессионального образования.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экзамен по стандартам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форма государственной итоговой аттестацией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641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ГБПОУ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«ЮЖНО-УРАЛЬСКИЙ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ГОСУДАРСТВЕННЫЙ ТЕХНИЧЕСКИЙ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КОЛЛЕДЖ»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независимой оценки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качества подготовки выпускников по наиболее востребованным работодателями видам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Обучение студентов по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заявкам строительных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компаний.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Профессионально-общественная аккредитация образовательных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Организуется работа студентов в студенческих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отрядах.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ГБПОУ «ЧЕЛЯБИНСКИЙ РАДИОТЕХНИЧЕСКИЙ ТЕХНИКУМ»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Стажировка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спецдисциплин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производстве.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Заключение срочных трудовых договоров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 студентами ЧРТ на летний период (время каникул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Трудоустройства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студентов в свободное от учебы время (неполный рабочий 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на предприятие.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Ведущие специалисты АО «ЧРЗ «Полет» принимают участие в образовательном процессе и в теоретической части, в качестве преподавателей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спецдисциплин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профессиональных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модулей.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Преподавателями техникума совместно со специалистами АО «ЧРЗ «Полет» были организованы консультации по подготовке студентов ГБПОУ «ЧРТ» к сдаче демонстрационного экзамена по компетенции «Электроника».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Высококвалифицированные специалисты предприятия привлекаются и как руководители дипломных проектов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9289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7004" y="11115"/>
            <a:ext cx="9126996" cy="996157"/>
            <a:chOff x="22672" y="11115"/>
            <a:chExt cx="12169328" cy="996157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6" name="Группа 5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7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Рисунок 7"/>
              <p:cNvPicPr>
                <a:picLocks noChangeAspect="1"/>
              </p:cNvPicPr>
              <p:nvPr/>
            </p:nvPicPr>
            <p:blipFill rotWithShape="1">
              <a:blip r:embed="rId2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5971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07272"/>
            <a:ext cx="8229600" cy="83755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Направления взаимодействия ПОО с работодателями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Прогнозирование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деятельность.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Организация учебного процесса.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Организация воспитательной работы.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Развитие МТБ ПОО.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Профессиональная адаптация выпускников.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Повышение квалификации.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Управление ПОО и т.д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14"/>
          <p:cNvGrpSpPr/>
          <p:nvPr/>
        </p:nvGrpSpPr>
        <p:grpSpPr>
          <a:xfrm>
            <a:off x="17004" y="11115"/>
            <a:ext cx="9126996" cy="996157"/>
            <a:chOff x="22672" y="11115"/>
            <a:chExt cx="12169328" cy="996157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0" name="Группа 16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1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Рисунок 11"/>
              <p:cNvPicPr>
                <a:picLocks noChangeAspect="1"/>
              </p:cNvPicPr>
              <p:nvPr/>
            </p:nvPicPr>
            <p:blipFill rotWithShape="1">
              <a:blip r:embed="rId2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523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14343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Информационные площадки системы профессионального образования Челябинской области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Областной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совет по научно-методической и инновационной деятельности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Областные методические объединения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«Инновации в системе профессионального образования»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директоров ПОО Челябинской области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Журнал «Инновационное развитие профессионального образования».</a:t>
            </a:r>
          </a:p>
          <a:p>
            <a:pPr marL="0" indent="0" algn="just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-5746"/>
            <a:ext cx="9144000" cy="1058482"/>
            <a:chOff x="22672" y="11115"/>
            <a:chExt cx="12169328" cy="996157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72" y="11115"/>
              <a:ext cx="9452609" cy="996156"/>
            </a:xfrm>
            <a:prstGeom prst="rect">
              <a:avLst/>
            </a:prstGeom>
          </p:spPr>
        </p:pic>
        <p:grpSp>
          <p:nvGrpSpPr>
            <p:cNvPr id="11" name="Группа 10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2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Рисунок 12"/>
              <p:cNvPicPr>
                <a:picLocks noChangeAspect="1"/>
              </p:cNvPicPr>
              <p:nvPr/>
            </p:nvPicPr>
            <p:blipFill rotWithShape="1">
              <a:blip r:embed="rId2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5139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7273" y="6684136"/>
            <a:ext cx="9221273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7004" y="6673022"/>
            <a:ext cx="9126996" cy="45719"/>
          </a:xfrm>
          <a:prstGeom prst="rect">
            <a:avLst/>
          </a:prstGeom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77012" y="1140058"/>
            <a:ext cx="9126996" cy="453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7004" y="11115"/>
            <a:ext cx="9126996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689715"/>
              </p:ext>
            </p:extLst>
          </p:nvPr>
        </p:nvGraphicFramePr>
        <p:xfrm>
          <a:off x="284026" y="1007272"/>
          <a:ext cx="8712968" cy="5579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424"/>
                <a:gridCol w="7015583"/>
                <a:gridCol w="1535961"/>
              </a:tblGrid>
              <a:tr h="585019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Площадка проведения ОМО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заседаний ОМО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2" marR="68012" marT="9446" marB="0"/>
                </a:tc>
              </a:tr>
              <a:tr h="62107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ГБПОУ «Челябинский государственный промышленно-гуманитарный техникум им. А.В. Яковлева»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</a:tr>
              <a:tr h="50429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ГБПОУ «Южно-Уральский государственный технический колледж»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</a:tr>
              <a:tr h="50429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ГБПОУ «Челябинский механико-технологический техникум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</a:tr>
              <a:tr h="50429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ГБПОУ «Южно-Уральский государственный колледж»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</a:tr>
              <a:tr h="50429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ГБПОУ «Южно-Уральский многопрофильный колледж»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</a:tr>
              <a:tr h="50429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ГБПОУ «Челябинский профессиональный колледж»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</a:tr>
              <a:tr h="50429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ГБПОУ «Челябинский дорожно-строительный техникум»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</a:tr>
              <a:tr h="62107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ГБПОУ «Челябинский государственный колледж индустрии питания и торговли»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012" marR="68012" marT="944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Элементы практико-ориентированного обучения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752528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выявление потребностей предприятий в количестве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специалистов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и требований работодателей к качеству их подготовки;</a:t>
            </a:r>
          </a:p>
          <a:p>
            <a:pPr lvl="0">
              <a:buFont typeface="Wingdings" pitchFamily="2" charset="2"/>
              <a:buChar char="q"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привлечение работодателей к разработке основных профессиональных образовательных программ и учебно-методической документации;</a:t>
            </a:r>
          </a:p>
          <a:p>
            <a:pPr lvl="0">
              <a:buFont typeface="Wingdings" pitchFamily="2" charset="2"/>
              <a:buChar char="q"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привлечение ведущих специалистов работодателей к проведению занятий теоретического и практического блока;</a:t>
            </a:r>
          </a:p>
          <a:p>
            <a:pPr lvl="0">
              <a:buFont typeface="Wingdings" pitchFamily="2" charset="2"/>
              <a:buChar char="q"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планирование и реализация производственной практики;</a:t>
            </a:r>
          </a:p>
          <a:p>
            <a:pPr lvl="0">
              <a:buFont typeface="Wingdings" pitchFamily="2" charset="2"/>
              <a:buChar char="q"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организация стажировок педагогических работников и мастеров производственного обучения на предприятиях;</a:t>
            </a:r>
          </a:p>
          <a:p>
            <a:pPr lvl="0">
              <a:buFont typeface="Wingdings" pitchFamily="2" charset="2"/>
              <a:buChar char="q"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участие работодателей в процедуре НОК (ГИА, демонстрационный экзамен;</a:t>
            </a:r>
          </a:p>
          <a:p>
            <a:pPr>
              <a:buFont typeface="Wingdings" pitchFamily="2" charset="2"/>
              <a:buChar char="q"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трудоустройство выпускников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техникума.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7004" y="11115"/>
            <a:ext cx="9126996" cy="996157"/>
            <a:chOff x="22672" y="11115"/>
            <a:chExt cx="12169328" cy="996157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8" name="Группа 7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9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Рисунок 9"/>
              <p:cNvPicPr>
                <a:picLocks noChangeAspect="1"/>
              </p:cNvPicPr>
              <p:nvPr/>
            </p:nvPicPr>
            <p:blipFill rotWithShape="1">
              <a:blip r:embed="rId2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8288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ГБПОУ «Южно-уральский многопрофильный колледж»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Включение работодателей в состав Совета колледжа;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Введение новых специальностей и программ подготовки по предложениям работодателей;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Разработка совместно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 ведущими специалистами «ЧМК»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действующего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ФГОС по специальности СПО «Обработка металлов давлением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элементов сетевой модели обучения.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23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Усть-Катавский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индустриально-технологический техникум»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прохождения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производственной практики вводятся штатные единицы и со студентами заключаются трудовые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договоры;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педагогов и наставников от предприятия по организации и методике преподавания дуального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обучения;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регулярная стажировка преподавателей специальных дисциплин, руководителей практик и мастеров производственного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обучения на предприятии.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85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ГБПОУ «Челябинский государственный промышленно-гуманитарный техникум им. А.В. Яковлева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механизмов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мотивации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стимулирования наставников;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Разработана персонифицированная модель повышения квалификации педагогов (обучение наставников),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подбора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наиболее эффективных средств и форм обучения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Аргаяшский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аграрный техникум»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теоретических занятий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условиях производства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специалистами работодателя исследовательской работа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обучающимися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тажировки выпускников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новом высокотехнологическом оборудовании,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которого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предусмотрено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ФГОС.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575</Words>
  <Application>Microsoft Office PowerPoint</Application>
  <PresentationFormat>Экран (4:3)</PresentationFormat>
  <Paragraphs>91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Направления взаимодействия ПОО с работодателями</vt:lpstr>
      <vt:lpstr> </vt:lpstr>
      <vt:lpstr>Презентация PowerPoint</vt:lpstr>
      <vt:lpstr>Элементы практико-ориентированного обучения</vt:lpstr>
      <vt:lpstr>ГБПОУ «Южно-уральский многопрофильный колледж»</vt:lpstr>
      <vt:lpstr>ГБПОУ «Усть-Катавский индустриально-технологический техникум»</vt:lpstr>
      <vt:lpstr>ГБПОУ «Челябинский государственный промышленно-гуманитарный техникум им. А.В. Яковлева»</vt:lpstr>
      <vt:lpstr>ГБПОУ «Аргаяшский аграрный техникум»</vt:lpstr>
      <vt:lpstr>ГБПОУ «ЧЕЛЯБИНСКИЙ МЕХАНИКО-ТЕХНОЛОГИЧЕСКИЙ ТЕХНИКУМ»</vt:lpstr>
      <vt:lpstr>ГБПОУ «ЮЖНО-УРАЛЬСКИЙ ГОСУДАРСТВЕННЫЙ ТЕХНИЧЕСКИЙ КОЛЛЕДЖ» </vt:lpstr>
      <vt:lpstr>ГБПОУ «ЧЕЛЯБИНСКИЙ РАДИОТЕХНИЧЕСКИЙ ТЕХНИКУМ»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Сичинский Евгений Павлович</cp:lastModifiedBy>
  <cp:revision>151</cp:revision>
  <dcterms:created xsi:type="dcterms:W3CDTF">2013-08-25T13:41:46Z</dcterms:created>
  <dcterms:modified xsi:type="dcterms:W3CDTF">2017-09-26T07:02:56Z</dcterms:modified>
</cp:coreProperties>
</file>