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99" r:id="rId4"/>
    <p:sldId id="300" r:id="rId5"/>
    <p:sldId id="304" r:id="rId6"/>
    <p:sldId id="305" r:id="rId7"/>
    <p:sldId id="306" r:id="rId8"/>
    <p:sldId id="302" r:id="rId9"/>
    <p:sldId id="301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7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2" autoAdjust="0"/>
    <p:restoredTop sz="94660"/>
  </p:normalViewPr>
  <p:slideViewPr>
    <p:cSldViewPr>
      <p:cViewPr varScale="1">
        <p:scale>
          <a:sx n="141" d="100"/>
          <a:sy n="141" d="100"/>
        </p:scale>
        <p:origin x="672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6C56-1452-4A44-9C65-C33FB85760DE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D6A7A-341E-4224-95A9-90CC49E4B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0948-14C8-4E72-BFB6-8D15D0F142B3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453FB-9670-4FEE-A695-909DD2906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5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59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98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53FB-9670-4FEE-A695-909DD2906CF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37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7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8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1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4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2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7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92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9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2"/>
            </a:gs>
            <a:gs pos="88000">
              <a:schemeClr val="bg2">
                <a:lumMod val="90000"/>
              </a:schemeClr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ADB3-B224-40C7-88CE-503E4575C246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616E-57FF-4C30-ADA9-60D1FA2E1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331" y="1196575"/>
            <a:ext cx="8229338" cy="24482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лучший предпринимательский молодежный проект «Свое дело»</a:t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403648" y="267494"/>
            <a:ext cx="74888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ГБУ ДПО «Челябинский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институт развития профессионального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образования»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7494"/>
            <a:ext cx="1298341" cy="70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7494"/>
            <a:ext cx="8280920" cy="4536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7 мая 2018 г. № 204 «О национальных целях и стратегических задачах развития Российской Федерации на период до 2024 года»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endParaRPr lang="ru-RU" sz="2500" b="1" dirty="0" smtClean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25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 </a:t>
            </a:r>
            <a:r>
              <a:rPr lang="ru-RU" sz="25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2024 </a:t>
            </a:r>
            <a:r>
              <a:rPr lang="ru-RU" sz="25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г. обеспечить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увеличение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численности занятых в сфере малого и среднего предпринимательства в России, включая индивидуальных предпринимателей, </a:t>
            </a:r>
            <a:endParaRPr lang="ru-RU" sz="2500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до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25 млн </a:t>
            </a:r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человек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0549" y="303498"/>
            <a:ext cx="8082901" cy="4536504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29.05.2015 N 996-р «Об утверждении Стратегии развития воспитания в Российской Федерации на период до 2025 года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Направления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воспитательной работы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Гражданско-патриотическое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направление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Профессионально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ориентирующее направление (развитие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карьеры)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Спортивное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здоровье сберегающее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направление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Экологическое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направление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Студенческое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самоуправление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Культурно-творческое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направление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Бизнес-ориентирующее направление (молодежное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предпринимательство)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95486"/>
            <a:ext cx="871296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Состав универсальных компетенций 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</a:t>
            </a:r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01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Выбирать способы решения задач профессиональной деятельности, применительно к различным контекстам.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02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Осуществлять поиск, анализ и интерпретацию информации, необходимой для выполнения задач профессиональной деятельности.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03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Планировать и реализовывать собственное профессиональное и личностное развитие.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04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Работать в коллективе и команде, эффективно взаимодействовать с коллегами, руководством, клиентами.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05. 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Осуществлять устную и письменную коммуникацию на государственном языке с учетом особенностей социального и культурного контекста.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06. 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Проявлять гражданско-патриотическую позицию, демонстрировать осознанное поведение на основе традиционных общечеловеческих ценностей.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07. 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Содействовать сохранению окружающей среды, ресурсосбережению, эффективно действовать в чрезвычайных ситуациях.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08. 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Использовать средства физической культуры для сохранения и укрепления здоровья в процессе профессиональной деятельности и поддержания необходимого уровня физической подготовленности.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09.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Использовать информационные технологии в профессиональной деятельности.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10. </a:t>
            </a:r>
            <a:r>
              <a:rPr lang="ru-RU" sz="1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Пользоваться профессиональной документацией на государственном и иностранном языке.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ОК 11. Планировать предпринимательскую деятельность в профессиональной сфере.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1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856984" cy="114163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бюллетень о результатах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 подготовки кадров в 2018 г.: Распределение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индивидуальных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выпускников СПО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419621"/>
            <a:ext cx="8208912" cy="363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8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05979"/>
            <a:ext cx="9108504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ПОКАЗАТЕЛЯМ МОНИТОРИНГА ТРУДОУСТРОЙСТВА ВЫПУСКНИКОВ ПРОГРАММ СПО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35497" y="1347612"/>
          <a:ext cx="8928991" cy="3894481"/>
        </p:xfrm>
        <a:graphic>
          <a:graphicData uri="http://schemas.openxmlformats.org/drawingml/2006/table">
            <a:tbl>
              <a:tblPr/>
              <a:tblGrid>
                <a:gridCol w="3178428"/>
                <a:gridCol w="1374689"/>
                <a:gridCol w="1380092"/>
                <a:gridCol w="1530312"/>
                <a:gridCol w="1465470"/>
              </a:tblGrid>
              <a:tr h="1090126">
                <a:tc>
                  <a:txBody>
                    <a:bodyPr/>
                    <a:lstStyle/>
                    <a:p>
                      <a:pPr marL="207010" indent="-2070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выпускников программ СПО (чел.)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Продолжили обучение (чел.)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Трудоустроено (чел.)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indent="9017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1849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 ИП (чел.)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078">
                <a:tc>
                  <a:txBody>
                    <a:bodyPr/>
                    <a:lstStyle/>
                    <a:p>
                      <a:pPr marL="207010" indent="-2070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Уральский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7010" indent="-2070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федеральный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55757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10938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849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1">
                <a:tc>
                  <a:txBody>
                    <a:bodyPr/>
                    <a:lstStyle/>
                    <a:p>
                      <a:pPr marL="20701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Курганская область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3749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849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84">
                <a:tc>
                  <a:txBody>
                    <a:bodyPr/>
                    <a:lstStyle/>
                    <a:p>
                      <a:pPr marL="2012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20283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989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10632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499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11">
                <a:tc>
                  <a:txBody>
                    <a:bodyPr/>
                    <a:lstStyle/>
                    <a:p>
                      <a:pPr marL="1949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Тюменская область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94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3819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75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46">
                <a:tc>
                  <a:txBody>
                    <a:bodyPr/>
                    <a:lstStyle/>
                    <a:p>
                      <a:pPr marL="201295" indent="-3175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1295" indent="-3175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Ханты-Мансийский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автономный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166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24">
                <a:tc>
                  <a:txBody>
                    <a:bodyPr/>
                    <a:lstStyle/>
                    <a:p>
                      <a:pPr marL="2044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Челябинская область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06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7961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499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39">
                <a:tc>
                  <a:txBody>
                    <a:bodyPr/>
                    <a:lstStyle/>
                    <a:p>
                      <a:pPr marL="201295" indent="3175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1295" indent="3175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Ямало-Ненецкий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автономный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609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166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419" marR="24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4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Аналогичные конкурсы по молодежным предпринимательским проектам: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00150"/>
            <a:ext cx="9001000" cy="37478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студентов «Ты – предприниматель. СТАРТ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Реализуется МФЦ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«Территория Бизнеса» при поддержке губернатора и правительства Челябинской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молодежных проектов "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 - это мы!"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Организаторами конкурса являются Законодательное Собрание Челябинской области и Общественная молодежная палата при Законодательном Собрании Челябинской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Enactus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международная программа предпринимательских студенческих проектов, направленных на решение социальных, экологических и экономических проблем.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6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55526"/>
            <a:ext cx="8820980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Конкурс на лучший предпринимательский молодежный проект «Свое дело»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ru-RU" sz="265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Целью конкурса </a:t>
            </a:r>
            <a:r>
              <a:rPr lang="ru-RU" sz="2650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является развитие предпринимательских компетенций студентов профессиональных образовательных организаций, приобретение навыков бизнес-моделирования и бизнес-планирования, а также проверка бизнес-идей на </a:t>
            </a:r>
            <a:r>
              <a:rPr lang="ru-RU" sz="265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реалистичность</a:t>
            </a:r>
            <a:endParaRPr lang="ru-RU" sz="265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19"/>
            </a:avLst>
          </a:prstGeom>
          <a:solidFill>
            <a:srgbClr val="A87B4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339502"/>
            <a:ext cx="86769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Номинации </a:t>
            </a:r>
            <a:r>
              <a:rPr lang="ru-RU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конкурса </a:t>
            </a:r>
            <a:r>
              <a:rPr lang="ru-RU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 лучший предпринимательский молодежный проект «Свое дело»</a:t>
            </a: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1. «Лучший </a:t>
            </a:r>
            <a:r>
              <a:rPr lang="ru-RU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бизнес-проект» </a:t>
            </a:r>
            <a:r>
              <a:rPr lang="ru-RU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(проекты</a:t>
            </a:r>
            <a:r>
              <a:rPr lang="ru-RU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направленные на развитие и (или) становление малого и среднего </a:t>
            </a:r>
            <a:r>
              <a:rPr lang="ru-RU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бизнеса). </a:t>
            </a:r>
            <a:endParaRPr lang="ru-RU" sz="2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</a:t>
            </a:r>
            <a:r>
              <a:rPr lang="ru-RU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«Лучший предпринимательский проект в социальной </a:t>
            </a:r>
            <a:r>
              <a:rPr lang="ru-RU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сфере» </a:t>
            </a:r>
            <a:r>
              <a:rPr lang="ru-RU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(проекты</a:t>
            </a:r>
            <a:r>
              <a:rPr lang="ru-RU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направленные на производство товаров или оказание услуг с целью решения какой-либо социальной проблемы или создания пользы для </a:t>
            </a:r>
            <a:r>
              <a:rPr lang="ru-RU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общества).</a:t>
            </a:r>
            <a:endParaRPr lang="ru-RU" sz="2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</a:t>
            </a:r>
            <a:r>
              <a:rPr lang="ru-RU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«Лучшая </a:t>
            </a:r>
            <a:r>
              <a:rPr lang="ru-RU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бизнес-идея» </a:t>
            </a:r>
            <a:r>
              <a:rPr lang="ru-RU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(инновационные бизнес-идеи). </a:t>
            </a: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4. «Лучший реализованный предпринимательский проект» </a:t>
            </a:r>
            <a:r>
              <a:rPr lang="ru-RU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(реализованные проекты студентов/выпускников ПОО за последних пять лет).</a:t>
            </a:r>
            <a:endParaRPr lang="ru-RU" sz="2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531</Words>
  <Application>Microsoft Office PowerPoint</Application>
  <PresentationFormat>Экран (16:9)</PresentationFormat>
  <Paragraphs>96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Calibri</vt:lpstr>
      <vt:lpstr>Times New Roman</vt:lpstr>
      <vt:lpstr>Тема Office</vt:lpstr>
      <vt:lpstr>  Конкурс на лучший предпринимательский молодежный проект «Свое дело»  </vt:lpstr>
      <vt:lpstr>Презентация PowerPoint</vt:lpstr>
      <vt:lpstr>Презентация PowerPoint</vt:lpstr>
      <vt:lpstr>Презентация PowerPoint</vt:lpstr>
      <vt:lpstr>Информационный бюллетень о результатах мониторига качества подготовки кадров в 2018 г.: Распределение доли индивидуальных предпринимателей среди выпускников СПО</vt:lpstr>
      <vt:lpstr> СВЕДЕНИЯ ПО ПОКАЗАТЕЛЯМ МОНИТОРИНГА ТРУДОУСТРОЙСТВА ВЫПУСКНИКОВ ПРОГРАММ СПО </vt:lpstr>
      <vt:lpstr>Аналогичные конкурсы по молодежным предпринимательским проектам: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информационного взаимодействия  Челябинского института развития профессионального образования</dc:title>
  <dc:creator>Башарина Ольга Валентиновна</dc:creator>
  <cp:lastModifiedBy>Сичинский Евгений Павлович</cp:lastModifiedBy>
  <cp:revision>141</cp:revision>
  <cp:lastPrinted>2017-05-17T11:40:07Z</cp:lastPrinted>
  <dcterms:created xsi:type="dcterms:W3CDTF">2017-04-03T06:31:48Z</dcterms:created>
  <dcterms:modified xsi:type="dcterms:W3CDTF">2019-05-22T06:41:15Z</dcterms:modified>
</cp:coreProperties>
</file>