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00" r:id="rId3"/>
    <p:sldId id="279" r:id="rId4"/>
    <p:sldId id="281" r:id="rId5"/>
    <p:sldId id="277" r:id="rId6"/>
    <p:sldId id="278" r:id="rId7"/>
    <p:sldId id="289" r:id="rId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7B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2" autoAdjust="0"/>
    <p:restoredTop sz="94660"/>
  </p:normalViewPr>
  <p:slideViewPr>
    <p:cSldViewPr>
      <p:cViewPr varScale="1">
        <p:scale>
          <a:sx n="141" d="100"/>
          <a:sy n="141" d="100"/>
        </p:scale>
        <p:origin x="672" y="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46C56-1452-4A44-9C65-C33FB85760DE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D6A7A-341E-4224-95A9-90CC49E4B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63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10948-14C8-4E72-BFB6-8D15D0F142B3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453FB-9670-4FEE-A695-909DD2906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30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ADB3-B224-40C7-88CE-503E4575C246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616E-57FF-4C30-ADA9-60D1FA2E1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42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ADB3-B224-40C7-88CE-503E4575C246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616E-57FF-4C30-ADA9-60D1FA2E1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07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ADB3-B224-40C7-88CE-503E4575C246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616E-57FF-4C30-ADA9-60D1FA2E1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50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ADB3-B224-40C7-88CE-503E4575C246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616E-57FF-4C30-ADA9-60D1FA2E1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38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ADB3-B224-40C7-88CE-503E4575C246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616E-57FF-4C30-ADA9-60D1FA2E1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4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ADB3-B224-40C7-88CE-503E4575C246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616E-57FF-4C30-ADA9-60D1FA2E1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01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ADB3-B224-40C7-88CE-503E4575C246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616E-57FF-4C30-ADA9-60D1FA2E1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743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ADB3-B224-40C7-88CE-503E4575C246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616E-57FF-4C30-ADA9-60D1FA2E1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72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ADB3-B224-40C7-88CE-503E4575C246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616E-57FF-4C30-ADA9-60D1FA2E1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07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ADB3-B224-40C7-88CE-503E4575C246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616E-57FF-4C30-ADA9-60D1FA2E1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92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ADB3-B224-40C7-88CE-503E4575C246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616E-57FF-4C30-ADA9-60D1FA2E1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39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chemeClr val="bg2"/>
            </a:gs>
            <a:gs pos="88000">
              <a:schemeClr val="bg2">
                <a:lumMod val="90000"/>
              </a:schemeClr>
            </a:gs>
            <a:gs pos="100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3ADB3-B224-40C7-88CE-503E4575C246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B616E-57FF-4C30-ADA9-60D1FA2E1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43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563638"/>
            <a:ext cx="8229338" cy="1102519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Управление региональными инновационными проектами по вопросам практико-ориентированного (дуального) обучения в профессиональных образовательных организациях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3579862"/>
            <a:ext cx="5216624" cy="1224136"/>
          </a:xfrm>
        </p:spPr>
        <p:txBody>
          <a:bodyPr>
            <a:noAutofit/>
          </a:bodyPr>
          <a:lstStyle/>
          <a:p>
            <a:pPr algn="r"/>
            <a:r>
              <a:rPr lang="ru-RU" alt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Е.П. </a:t>
            </a:r>
            <a:r>
              <a:rPr lang="ru-RU" altLang="ru-RU" sz="18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Сичинский</a:t>
            </a:r>
            <a:r>
              <a:rPr lang="ru-RU" alt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r"/>
            <a:r>
              <a:rPr lang="ru-RU" alt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ректор ГБУ ДПО ЧИРПО</a:t>
            </a:r>
          </a:p>
        </p:txBody>
      </p:sp>
      <p:sp>
        <p:nvSpPr>
          <p:cNvPr id="5" name="Рамка 4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119"/>
            </a:avLst>
          </a:prstGeom>
          <a:solidFill>
            <a:srgbClr val="A87B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1547664" y="267494"/>
            <a:ext cx="73448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Челябинский институт развития профессионального образования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7494"/>
            <a:ext cx="1298341" cy="71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81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1872207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Челябинской области от 19.11.2014 г. №603-П«О Порядке признания организаций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осуществляющих образовательную деятельность, и иных действующих в сфере образования организаций, а также их объединений региональными инновационными площадками»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2067694"/>
            <a:ext cx="8229600" cy="252692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инновационными площадками признаются организации, осуществляющие образовательную деятельность, и иные действующие в сфере образования организации, а также их объединения, расположенные на территории Челябинской области, независимо от их организационно-правовой формы, типа, ведомственной принадлежности (при их наличии),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реализующие инновационные проекты (программы), которые имеют существенное значение для обеспечения развития системы образования в Челябинской области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8" name="Рамка 7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119"/>
            </a:avLst>
          </a:prstGeom>
          <a:solidFill>
            <a:srgbClr val="A87B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81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119"/>
            </a:avLst>
          </a:prstGeom>
          <a:solidFill>
            <a:srgbClr val="A87B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55576" y="205979"/>
            <a:ext cx="8280920" cy="85725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Направления инновационной деятельности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78664" y="989397"/>
            <a:ext cx="1224136" cy="3740769"/>
          </a:xfrm>
          <a:prstGeom prst="round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кадрового обеспечения промышленного роста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35696" y="970451"/>
            <a:ext cx="6976236" cy="3888432"/>
          </a:xfrm>
          <a:prstGeom prst="round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1.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Сетевое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ПОУ с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предприятиями и общеобразовательными организациями как организационная основа реализации дуального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(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ГБПОУ «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Усть-Катавский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индустриально-технологический техникум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Наставничество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условие кадрового обеспечения промышленного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роста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ГБПОУ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«Челябинский государственный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промышленно-гуманитарный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техникум им. А.В. Яковлева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профессиональных компетенций студентов ГБПОУ «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МиМК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на основе практико-ориентированного (дуального)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обучения… в условиях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кластерного взаимодействия ГБПОУ «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МиМК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АО «ММЗ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ГБПОУ «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Миасский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машиностроительный колледж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53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119"/>
            </a:avLst>
          </a:prstGeom>
          <a:solidFill>
            <a:srgbClr val="A87B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55576" y="123478"/>
            <a:ext cx="8280920" cy="72008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Направления инновационной деятельности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95536" y="916910"/>
            <a:ext cx="1440160" cy="3959096"/>
          </a:xfrm>
          <a:prstGeom prst="round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кадрового обеспечения промышленного роста</a:t>
            </a:r>
          </a:p>
          <a:p>
            <a:pPr algn="ctr"/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проект «ТЕМП»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95736" y="843558"/>
            <a:ext cx="6606480" cy="4032448"/>
          </a:xfrm>
          <a:prstGeom prst="round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4. 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навигации по востребованным профессиям технического профиля для обучающихся разных возрастных групп в рамках сетевого 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ГБПОУ «Златоустовский индустриальный колледж им. П.П. Аносова</a:t>
            </a:r>
            <a:r>
              <a:rPr lang="ru-RU" sz="19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Подготовка </a:t>
            </a:r>
            <a:r>
              <a:rPr lang="ru-RU" sz="1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педагогического колледжа к развитию у детей ранней технической 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 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ГБПОУ «Магнитогорский педагогический колледж</a:t>
            </a:r>
            <a:r>
              <a:rPr lang="ru-RU" sz="19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образовательная организация как центр системы профессиональной 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навигации </a:t>
            </a:r>
            <a:r>
              <a:rPr lang="ru-RU" sz="19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ГБПОУ «Челябинский техникум промышленности и городского хозяйства имени Я.П. Осадчего</a:t>
            </a:r>
            <a:r>
              <a:rPr lang="ru-RU" sz="19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sz="1900" b="1" i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 startAt="11"/>
            </a:pP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05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119"/>
            </a:avLst>
          </a:prstGeom>
          <a:solidFill>
            <a:srgbClr val="A87B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55576" y="205979"/>
            <a:ext cx="8280920" cy="85725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инновационной деятельности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95536" y="1063228"/>
            <a:ext cx="1656184" cy="3740769"/>
          </a:xfrm>
          <a:prstGeom prst="round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кадрового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промышленного роста</a:t>
            </a:r>
          </a:p>
          <a:p>
            <a:pPr algn="ctr"/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проект «ТЕМП»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11760" y="1063227"/>
            <a:ext cx="6438415" cy="3740769"/>
          </a:xfrm>
          <a:prstGeom prst="round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Учебно-производственная </a:t>
            </a: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фирма как условие формирования профессиональных компетенций студентов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 (</a:t>
            </a:r>
            <a:r>
              <a:rPr lang="ru-RU" sz="22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ГБПОУ </a:t>
            </a:r>
            <a:r>
              <a:rPr lang="ru-RU" sz="22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Карталинский</a:t>
            </a:r>
            <a:r>
              <a:rPr lang="ru-RU" sz="22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многоотраслевой техникум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pPr algn="just"/>
            <a:endParaRPr lang="ru-RU" sz="2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176213" algn="just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Организационно-педагогические условия возрождения рабочих династий в моногороде (</a:t>
            </a:r>
            <a:r>
              <a:rPr lang="ru-RU" sz="22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ГБПОУ «Ашинский индустриальный техникум</a:t>
            </a:r>
            <a:r>
              <a:rPr lang="ru-RU" sz="22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sz="22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63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119"/>
            </a:avLst>
          </a:prstGeom>
          <a:solidFill>
            <a:srgbClr val="A87B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55576" y="205979"/>
            <a:ext cx="8280920" cy="85725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инновационной деятельности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95536" y="1063228"/>
            <a:ext cx="2232248" cy="3740769"/>
          </a:xfrm>
          <a:prstGeom prst="round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«Патриотическое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граждан Российской Федерации на 2016 - 2020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79304" y="1059582"/>
            <a:ext cx="5869160" cy="3740769"/>
          </a:xfrm>
          <a:prstGeom prst="round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позитивных социальных компетенций у обучающихся профессиональной образовательной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ГБПОУ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«Первомайский техникум промышленности строительных материалов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»);</a:t>
            </a:r>
          </a:p>
          <a:p>
            <a:pPr algn="just"/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казачье-кадетского движения как основы духовно-нравственного воспитания обучающихся разных возрастных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ГБПОУ «Златоустовский индустриальный колледж им. П.П. Аносова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27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0"/>
            <a:ext cx="8229600" cy="857250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Спасибо за внимание!</a:t>
            </a: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119"/>
            </a:avLst>
          </a:prstGeom>
          <a:solidFill>
            <a:srgbClr val="A87B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7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1412</TotalTime>
  <Words>405</Words>
  <Application>Microsoft Office PowerPoint</Application>
  <PresentationFormat>Экран (16:9)</PresentationFormat>
  <Paragraphs>32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 Управление региональными инновационными проектами по вопросам практико-ориентированного (дуального) обучения в профессиональных образовательных организациях</vt:lpstr>
      <vt:lpstr> Постановление Правительства Челябинской области от 19.11.2014 г. №603-П«О Порядке признания организаций, осуществляющих образовательную деятельность, и иных действующих в сфере образования организаций, а также их объединений региональными инновационными площадками»</vt:lpstr>
      <vt:lpstr>Направления инновационной деятельности</vt:lpstr>
      <vt:lpstr>Направления инновационной деятельности</vt:lpstr>
      <vt:lpstr>Направления инновационной деятельности</vt:lpstr>
      <vt:lpstr>Направления инновационной деятельности</vt:lpstr>
      <vt:lpstr>Спасибо за внимание!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информационного взаимодействия  Челябинского института развития профессионального образования</dc:title>
  <dc:creator>Башарина Ольга Валентиновна</dc:creator>
  <cp:lastModifiedBy>Сичинский Евгений Павлович</cp:lastModifiedBy>
  <cp:revision>151</cp:revision>
  <cp:lastPrinted>2017-05-17T11:40:07Z</cp:lastPrinted>
  <dcterms:created xsi:type="dcterms:W3CDTF">2017-04-03T06:31:48Z</dcterms:created>
  <dcterms:modified xsi:type="dcterms:W3CDTF">2017-08-15T11:15:33Z</dcterms:modified>
</cp:coreProperties>
</file>