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83" r:id="rId3"/>
    <p:sldId id="277" r:id="rId4"/>
    <p:sldId id="287" r:id="rId5"/>
    <p:sldId id="258" r:id="rId6"/>
    <p:sldId id="259" r:id="rId7"/>
    <p:sldId id="260" r:id="rId8"/>
    <p:sldId id="262" r:id="rId9"/>
    <p:sldId id="263" r:id="rId10"/>
    <p:sldId id="267" r:id="rId11"/>
    <p:sldId id="270" r:id="rId12"/>
    <p:sldId id="271" r:id="rId13"/>
    <p:sldId id="284" r:id="rId14"/>
    <p:sldId id="274" r:id="rId15"/>
    <p:sldId id="273" r:id="rId16"/>
    <p:sldId id="265" r:id="rId17"/>
    <p:sldId id="279" r:id="rId18"/>
    <p:sldId id="280" r:id="rId19"/>
    <p:sldId id="281" r:id="rId20"/>
    <p:sldId id="282" r:id="rId21"/>
    <p:sldId id="286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aa\Desktop\&#1080;&#1090;&#1086;&#1075;&#1080;%20&#1089;&#1090;&#1072;&#1090;%20&#1089;&#1083;&#1091;&#109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420287741810053E-2"/>
          <c:y val="3.4793596009095394E-2"/>
          <c:w val="0.55524800719354528"/>
          <c:h val="0.793982332674358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имеют доп.пед.образование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Критерий 1. Уровень квалификации</c:v>
                </c:pt>
                <c:pt idx="1">
                  <c:v>Критерий 2. Объём умений</c:v>
                </c:pt>
                <c:pt idx="2">
                  <c:v>Критерий 3. Объём знаний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%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умеют применять совр.пед.технологии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Критерий 1. Уровень квалификации</c:v>
                </c:pt>
                <c:pt idx="1">
                  <c:v>Критерий 2. Объём умений</c:v>
                </c:pt>
                <c:pt idx="2">
                  <c:v>Критерий 3. Объём знаний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1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умеют оценивать работу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Критерий 1. Уровень квалификации</c:v>
                </c:pt>
                <c:pt idx="1">
                  <c:v>Критерий 2. Объём умений</c:v>
                </c:pt>
                <c:pt idx="2">
                  <c:v>Критерий 3. Объём знаний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1">
                  <c:v>0.59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умеют анализировать свою работу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1"/>
              <c:layout>
                <c:manualLayout>
                  <c:x val="2.1604938271604937E-2"/>
                  <c:y val="-7.70624521393628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Критерий 1. Уровень квалификации</c:v>
                </c:pt>
                <c:pt idx="1">
                  <c:v>Критерий 2. Объём умений</c:v>
                </c:pt>
                <c:pt idx="2">
                  <c:v>Критерий 3. Объём знаний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1">
                  <c:v>0.48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знают ЭОР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2"/>
              <c:layout>
                <c:manualLayout>
                  <c:x val="-1.3888888888888888E-2"/>
                  <c:y val="7.70624521393628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Критерий 1. Уровень квалификации</c:v>
                </c:pt>
                <c:pt idx="1">
                  <c:v>Критерий 2. Объём умений</c:v>
                </c:pt>
                <c:pt idx="2">
                  <c:v>Критерий 3. Объём знаний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2" formatCode="0%">
                  <c:v>0.46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знают технологию НИПД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2"/>
              <c:layout>
                <c:manualLayout>
                  <c:x val="-5.7098765432098762E-2"/>
                  <c:y val="1.7981238832518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Критерий 1. Уровень квалификации</c:v>
                </c:pt>
                <c:pt idx="1">
                  <c:v>Критерий 2. Объём умений</c:v>
                </c:pt>
                <c:pt idx="2">
                  <c:v>Критерий 3. Объём знаний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2" formatCode="0%">
                  <c:v>0.25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знают методику ПО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Критерий 1. Уровень квалификации</c:v>
                </c:pt>
                <c:pt idx="1">
                  <c:v>Критерий 2. Объём умений</c:v>
                </c:pt>
                <c:pt idx="2">
                  <c:v>Критерий 3. Объём знаний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2" formatCode="0%">
                  <c:v>0.42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знают основы эф.педобщения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2"/>
              <c:layout>
                <c:manualLayout>
                  <c:x val="-9.1049382716049385E-2"/>
                  <c:y val="6.1649961711490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Критерий 1. Уровень квалификации</c:v>
                </c:pt>
                <c:pt idx="1">
                  <c:v>Критерий 2. Объём умений</c:v>
                </c:pt>
                <c:pt idx="2">
                  <c:v>Критерий 3. Объём знаний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2" formatCode="0%">
                  <c:v>0.4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знают методику разроботки ОС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Критерий 1. Уровень квалификации</c:v>
                </c:pt>
                <c:pt idx="1">
                  <c:v>Критерий 2. Объём умений</c:v>
                </c:pt>
                <c:pt idx="2">
                  <c:v>Критерий 3. Объём знаний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2" formatCode="0%">
                  <c:v>0.46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7045456"/>
        <c:axId val="157045848"/>
        <c:axId val="0"/>
      </c:bar3DChart>
      <c:catAx>
        <c:axId val="157045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7045848"/>
        <c:crosses val="autoZero"/>
        <c:auto val="1"/>
        <c:lblAlgn val="ctr"/>
        <c:lblOffset val="100"/>
        <c:noMultiLvlLbl val="0"/>
      </c:catAx>
      <c:valAx>
        <c:axId val="1570458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7045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57171672985325"/>
          <c:y val="0.11752388025829878"/>
          <c:w val="0.35942828327014681"/>
          <c:h val="0.717019596516372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0" i="0" baseline="0" dirty="0" smtClean="0">
                <a:effectLst/>
              </a:rPr>
              <a:t>Общая оценка удовлетворенности </a:t>
            </a:r>
            <a:br>
              <a:rPr lang="ru-RU" sz="2800" b="0" i="0" baseline="0" dirty="0" smtClean="0">
                <a:effectLst/>
              </a:rPr>
            </a:br>
            <a:r>
              <a:rPr lang="ru-RU" sz="2800" b="0" i="0" baseline="0" dirty="0" smtClean="0">
                <a:effectLst/>
              </a:rPr>
              <a:t>по итогам прохождения обучения</a:t>
            </a:r>
            <a:br>
              <a:rPr lang="ru-RU" sz="2800" b="0" i="0" baseline="0" dirty="0" smtClean="0">
                <a:effectLst/>
              </a:rPr>
            </a:br>
            <a:r>
              <a:rPr lang="ru-RU" sz="2800" b="0" i="0" baseline="0" dirty="0" smtClean="0">
                <a:effectLst/>
              </a:rPr>
              <a:t>(педагогические работники), %</a:t>
            </a:r>
            <a:endParaRPr lang="ru-RU" sz="28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'пед работники'!$E$24</c:f>
              <c:strCache>
                <c:ptCount val="1"/>
                <c:pt idx="0">
                  <c:v>Удовлетворенность организацией проведения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'пед работники'!$D$25:$D$28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'пед работники'!$E$25:$E$28</c:f>
              <c:numCache>
                <c:formatCode>General</c:formatCode>
                <c:ptCount val="4"/>
                <c:pt idx="0">
                  <c:v>89</c:v>
                </c:pt>
                <c:pt idx="1">
                  <c:v>10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'пед работники'!$F$24</c:f>
              <c:strCache>
                <c:ptCount val="1"/>
                <c:pt idx="0">
                  <c:v>Удовлетворенность содержанием программы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'пед работники'!$D$25:$D$28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'пед работники'!$F$25:$F$28</c:f>
              <c:numCache>
                <c:formatCode>General</c:formatCode>
                <c:ptCount val="4"/>
                <c:pt idx="0">
                  <c:v>82</c:v>
                </c:pt>
                <c:pt idx="1">
                  <c:v>15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'пед работники'!$G$24</c:f>
              <c:strCache>
                <c:ptCount val="1"/>
                <c:pt idx="0">
                  <c:v>Удовлетворенность формой проведения занятий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'пед работники'!$D$25:$D$28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'пед работники'!$G$25:$G$28</c:f>
              <c:numCache>
                <c:formatCode>General</c:formatCode>
                <c:ptCount val="4"/>
                <c:pt idx="0">
                  <c:v>89</c:v>
                </c:pt>
                <c:pt idx="1">
                  <c:v>10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'пед работники'!$H$24</c:f>
              <c:strCache>
                <c:ptCount val="1"/>
                <c:pt idx="0">
                  <c:v>Применение знаний в профессиональной деятельности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'пед работники'!$D$25:$D$28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'пед работники'!$H$25:$H$28</c:f>
              <c:numCache>
                <c:formatCode>General</c:formatCode>
                <c:ptCount val="4"/>
                <c:pt idx="0">
                  <c:v>82</c:v>
                </c:pt>
                <c:pt idx="1">
                  <c:v>1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824288"/>
        <c:axId val="154834400"/>
      </c:barChart>
      <c:catAx>
        <c:axId val="15482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834400"/>
        <c:crosses val="autoZero"/>
        <c:auto val="1"/>
        <c:lblAlgn val="ctr"/>
        <c:lblOffset val="100"/>
        <c:noMultiLvlLbl val="0"/>
      </c:catAx>
      <c:valAx>
        <c:axId val="15483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82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0" i="0" baseline="0" dirty="0" smtClean="0">
                <a:effectLst/>
              </a:rPr>
              <a:t>Общая оценка удовлетворенности </a:t>
            </a:r>
            <a:br>
              <a:rPr lang="ru-RU" sz="2800" b="0" i="0" baseline="0" dirty="0" smtClean="0">
                <a:effectLst/>
              </a:rPr>
            </a:br>
            <a:r>
              <a:rPr lang="ru-RU" sz="2800" b="0" i="0" baseline="0" dirty="0" smtClean="0">
                <a:effectLst/>
              </a:rPr>
              <a:t>по итогам прохождения обучения</a:t>
            </a:r>
            <a:br>
              <a:rPr lang="ru-RU" sz="2800" b="0" i="0" baseline="0" dirty="0" smtClean="0">
                <a:effectLst/>
              </a:rPr>
            </a:br>
            <a:r>
              <a:rPr lang="ru-RU" sz="2800" b="0" i="0" baseline="0" dirty="0" smtClean="0">
                <a:effectLst/>
              </a:rPr>
              <a:t>(мастера производственного обучения), %</a:t>
            </a:r>
            <a:endParaRPr lang="ru-RU" sz="28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МПО!$E$24</c:f>
              <c:strCache>
                <c:ptCount val="1"/>
                <c:pt idx="0">
                  <c:v>Удовлетворенность организацией проведения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МПО!$D$25:$D$28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МПО!$E$25:$E$28</c:f>
              <c:numCache>
                <c:formatCode>General</c:formatCode>
                <c:ptCount val="4"/>
                <c:pt idx="0">
                  <c:v>91</c:v>
                </c:pt>
                <c:pt idx="1">
                  <c:v>8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МПО!$F$24</c:f>
              <c:strCache>
                <c:ptCount val="1"/>
                <c:pt idx="0">
                  <c:v>Удовлетворенность содержанием программы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МПО!$D$25:$D$28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МПО!$F$25:$F$28</c:f>
              <c:numCache>
                <c:formatCode>General</c:formatCode>
                <c:ptCount val="4"/>
                <c:pt idx="0">
                  <c:v>90</c:v>
                </c:pt>
                <c:pt idx="1">
                  <c:v>7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МПО!$G$24</c:f>
              <c:strCache>
                <c:ptCount val="1"/>
                <c:pt idx="0">
                  <c:v>Удовлетворенность формой проведения занятий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МПО!$D$25:$D$28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МПО!$G$25:$G$28</c:f>
              <c:numCache>
                <c:formatCode>General</c:formatCode>
                <c:ptCount val="4"/>
                <c:pt idx="0">
                  <c:v>93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МПО!$H$24</c:f>
              <c:strCache>
                <c:ptCount val="1"/>
                <c:pt idx="0">
                  <c:v>Применение знаний в профессиональной деятельности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МПО!$D$25:$D$28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МПО!$H$25:$H$28</c:f>
              <c:numCache>
                <c:formatCode>General</c:formatCode>
                <c:ptCount val="4"/>
                <c:pt idx="0">
                  <c:v>88</c:v>
                </c:pt>
                <c:pt idx="1">
                  <c:v>1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903488"/>
        <c:axId val="154903872"/>
      </c:barChart>
      <c:catAx>
        <c:axId val="15490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903872"/>
        <c:crosses val="autoZero"/>
        <c:auto val="1"/>
        <c:lblAlgn val="ctr"/>
        <c:lblOffset val="100"/>
        <c:noMultiLvlLbl val="0"/>
      </c:catAx>
      <c:valAx>
        <c:axId val="15490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90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0" i="0" baseline="0" dirty="0" smtClean="0">
                <a:effectLst/>
              </a:rPr>
              <a:t>Общая оценка удовлетворенности </a:t>
            </a:r>
            <a:br>
              <a:rPr lang="ru-RU" sz="2800" b="0" i="0" baseline="0" dirty="0" smtClean="0">
                <a:effectLst/>
              </a:rPr>
            </a:br>
            <a:r>
              <a:rPr lang="ru-RU" sz="2800" b="0" i="0" baseline="0" dirty="0" smtClean="0">
                <a:effectLst/>
              </a:rPr>
              <a:t>по итогам прохождения обучения</a:t>
            </a:r>
            <a:br>
              <a:rPr lang="ru-RU" sz="2800" b="0" i="0" baseline="0" dirty="0" smtClean="0">
                <a:effectLst/>
              </a:rPr>
            </a:br>
            <a:r>
              <a:rPr lang="ru-RU" sz="2800" b="0" i="0" baseline="0" dirty="0" smtClean="0">
                <a:effectLst/>
              </a:rPr>
              <a:t>(руководящие работники), %</a:t>
            </a:r>
            <a:endParaRPr lang="ru-RU" sz="28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'Руководящие работники'!$E$24</c:f>
              <c:strCache>
                <c:ptCount val="1"/>
                <c:pt idx="0">
                  <c:v>Удовлетворенность организацией проведения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'Руководящие работники'!$D$25:$D$28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'Руководящие работники'!$E$25:$E$28</c:f>
              <c:numCache>
                <c:formatCode>General</c:formatCode>
                <c:ptCount val="4"/>
                <c:pt idx="0">
                  <c:v>91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'Руководящие работники'!$F$24</c:f>
              <c:strCache>
                <c:ptCount val="1"/>
                <c:pt idx="0">
                  <c:v>Удовлетворенность содержанием программы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'Руководящие работники'!$D$25:$D$28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'Руководящие работники'!$F$25:$F$28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</c:numCache>
            </c:numRef>
          </c:val>
        </c:ser>
        <c:ser>
          <c:idx val="2"/>
          <c:order val="2"/>
          <c:tx>
            <c:strRef>
              <c:f>'Руководящие работники'!$G$24</c:f>
              <c:strCache>
                <c:ptCount val="1"/>
                <c:pt idx="0">
                  <c:v>Удовлетворенность формой проведения занятий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'Руководящие работники'!$D$25:$D$28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'Руководящие работники'!$G$25:$G$28</c:f>
              <c:numCache>
                <c:formatCode>General</c:formatCode>
                <c:ptCount val="4"/>
                <c:pt idx="0">
                  <c:v>88</c:v>
                </c:pt>
                <c:pt idx="1">
                  <c:v>12</c:v>
                </c:pt>
              </c:numCache>
            </c:numRef>
          </c:val>
        </c:ser>
        <c:ser>
          <c:idx val="3"/>
          <c:order val="3"/>
          <c:tx>
            <c:strRef>
              <c:f>'Руководящие работники'!$H$24</c:f>
              <c:strCache>
                <c:ptCount val="1"/>
                <c:pt idx="0">
                  <c:v>Применение знаний в профессиональной деятельности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'Руководящие работники'!$D$25:$D$28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  <c:pt idx="3">
                  <c:v>Незнаю</c:v>
                </c:pt>
              </c:strCache>
            </c:strRef>
          </c:cat>
          <c:val>
            <c:numRef>
              <c:f>'Руководящие работники'!$H$25:$H$28</c:f>
              <c:numCache>
                <c:formatCode>General</c:formatCode>
                <c:ptCount val="4"/>
                <c:pt idx="0">
                  <c:v>82</c:v>
                </c:pt>
                <c:pt idx="2">
                  <c:v>15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115536"/>
        <c:axId val="154801000"/>
      </c:barChart>
      <c:catAx>
        <c:axId val="15411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801000"/>
        <c:crosses val="autoZero"/>
        <c:auto val="1"/>
        <c:lblAlgn val="ctr"/>
        <c:lblOffset val="100"/>
        <c:noMultiLvlLbl val="0"/>
      </c:catAx>
      <c:valAx>
        <c:axId val="15480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11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1D75F-4AB7-49A1-B298-93C35F474F7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5B9EB1-171E-4804-A0D6-723E525FBC79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Курсовое обучение</a:t>
          </a:r>
          <a:endParaRPr lang="ru-RU" sz="2400" dirty="0"/>
        </a:p>
      </dgm:t>
    </dgm:pt>
    <dgm:pt modelId="{EFEDC543-9C02-42D7-9D9F-48D13730B437}" type="parTrans" cxnId="{419AE2C0-A801-4B06-8157-6D4A5F6B18E6}">
      <dgm:prSet/>
      <dgm:spPr/>
      <dgm:t>
        <a:bodyPr/>
        <a:lstStyle/>
        <a:p>
          <a:endParaRPr lang="ru-RU"/>
        </a:p>
      </dgm:t>
    </dgm:pt>
    <dgm:pt modelId="{AC6283C0-0CBF-45E4-83F1-C799214A53BA}" type="sibTrans" cxnId="{419AE2C0-A801-4B06-8157-6D4A5F6B18E6}">
      <dgm:prSet/>
      <dgm:spPr/>
      <dgm:t>
        <a:bodyPr/>
        <a:lstStyle/>
        <a:p>
          <a:endParaRPr lang="ru-RU"/>
        </a:p>
      </dgm:t>
    </dgm:pt>
    <dgm:pt modelId="{7EC982B2-7B48-45D6-B5D1-2DC37FFECA7B}">
      <dgm:prSet phldrT="[Текст]" custT="1"/>
      <dgm:spPr>
        <a:solidFill>
          <a:schemeClr val="accent6">
            <a:lumMod val="7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Переподготовка-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96 чел.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58 по ГЗ)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0B3A6FF-2AF6-4BB3-9A36-C2ED514AAC38}" type="parTrans" cxnId="{DCDB7D06-F34D-40ED-9E04-E0E067F2E1D4}">
      <dgm:prSet/>
      <dgm:spPr/>
      <dgm:t>
        <a:bodyPr/>
        <a:lstStyle/>
        <a:p>
          <a:endParaRPr lang="ru-RU"/>
        </a:p>
      </dgm:t>
    </dgm:pt>
    <dgm:pt modelId="{FFA1E30C-FE9E-47FF-A3E1-5806C8300B98}" type="sibTrans" cxnId="{DCDB7D06-F34D-40ED-9E04-E0E067F2E1D4}">
      <dgm:prSet/>
      <dgm:spPr/>
      <dgm:t>
        <a:bodyPr/>
        <a:lstStyle/>
        <a:p>
          <a:endParaRPr lang="ru-RU"/>
        </a:p>
      </dgm:t>
    </dgm:pt>
    <dgm:pt modelId="{A6D419A6-9A74-4139-91A1-97ED2FE9C674}">
      <dgm:prSet phldrT="[Текст]" custT="1"/>
      <dgm:spPr>
        <a:solidFill>
          <a:schemeClr val="bg2">
            <a:lumMod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Межкурсовое обучение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B733725-D739-420E-9706-3ABBFDC67094}" type="parTrans" cxnId="{2417F05E-D5DB-4CF7-8952-F802E1DB1E94}">
      <dgm:prSet/>
      <dgm:spPr/>
      <dgm:t>
        <a:bodyPr/>
        <a:lstStyle/>
        <a:p>
          <a:endParaRPr lang="ru-RU"/>
        </a:p>
      </dgm:t>
    </dgm:pt>
    <dgm:pt modelId="{3F8076C0-C151-44C4-A10B-2227C0BE2BE3}" type="sibTrans" cxnId="{2417F05E-D5DB-4CF7-8952-F802E1DB1E94}">
      <dgm:prSet/>
      <dgm:spPr/>
      <dgm:t>
        <a:bodyPr/>
        <a:lstStyle/>
        <a:p>
          <a:endParaRPr lang="ru-RU"/>
        </a:p>
      </dgm:t>
    </dgm:pt>
    <dgm:pt modelId="{FB6A0A17-F6AA-4327-965C-C06FDA0B5421}">
      <dgm:prSet phldrT="[Текст]" custT="1"/>
      <dgm:spPr>
        <a:solidFill>
          <a:schemeClr val="bg2">
            <a:lumMod val="2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Тематические конференции  (2) </a:t>
          </a:r>
        </a:p>
        <a:p>
          <a:pPr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 семинары (32),  заседания ОМО (67)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796EABA-A6C1-4F8D-B38F-813B842693E8}" type="parTrans" cxnId="{FD0D5B03-E0CC-4EA3-AD6A-EA64B5AA9BBB}">
      <dgm:prSet/>
      <dgm:spPr/>
      <dgm:t>
        <a:bodyPr/>
        <a:lstStyle/>
        <a:p>
          <a:endParaRPr lang="ru-RU"/>
        </a:p>
      </dgm:t>
    </dgm:pt>
    <dgm:pt modelId="{A261F8CE-E560-4D06-AA67-7C319435A443}" type="sibTrans" cxnId="{FD0D5B03-E0CC-4EA3-AD6A-EA64B5AA9BBB}">
      <dgm:prSet/>
      <dgm:spPr/>
      <dgm:t>
        <a:bodyPr/>
        <a:lstStyle/>
        <a:p>
          <a:endParaRPr lang="ru-RU"/>
        </a:p>
      </dgm:t>
    </dgm:pt>
    <dgm:pt modelId="{DD6B7411-4174-44ED-A116-2CE017575842}">
      <dgm:prSet phldrT="[Текст]" custT="1"/>
      <dgm:spPr>
        <a:solidFill>
          <a:schemeClr val="bg2">
            <a:lumMod val="2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Мастер – классы (20)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C06D291-67CF-477F-9863-4DD2580634A6}" type="parTrans" cxnId="{A8CA7458-07BA-430E-8279-C6B204558245}">
      <dgm:prSet/>
      <dgm:spPr/>
      <dgm:t>
        <a:bodyPr/>
        <a:lstStyle/>
        <a:p>
          <a:endParaRPr lang="ru-RU"/>
        </a:p>
      </dgm:t>
    </dgm:pt>
    <dgm:pt modelId="{ED74B8E5-F982-41E1-BBD0-4FD9025F2255}" type="sibTrans" cxnId="{A8CA7458-07BA-430E-8279-C6B204558245}">
      <dgm:prSet/>
      <dgm:spPr/>
      <dgm:t>
        <a:bodyPr/>
        <a:lstStyle/>
        <a:p>
          <a:endParaRPr lang="ru-RU"/>
        </a:p>
      </dgm:t>
    </dgm:pt>
    <dgm:pt modelId="{3A2171D6-B16F-4D95-B9D9-0A7C7331ABE1}">
      <dgm:prSet phldrT="[Текст]" custT="1"/>
      <dgm:spPr>
        <a:solidFill>
          <a:schemeClr val="bg2">
            <a:lumMod val="2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Организация работы  37 ВТК  (201 чел.)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230E0AB-A2BB-4D79-9020-C86B6C835627}" type="parTrans" cxnId="{B6CB75A6-C967-4932-8FF2-9FA6FD73AB61}">
      <dgm:prSet/>
      <dgm:spPr/>
      <dgm:t>
        <a:bodyPr/>
        <a:lstStyle/>
        <a:p>
          <a:endParaRPr lang="ru-RU"/>
        </a:p>
      </dgm:t>
    </dgm:pt>
    <dgm:pt modelId="{455DACBC-00DE-40B6-97F4-84161C72E54A}" type="sibTrans" cxnId="{B6CB75A6-C967-4932-8FF2-9FA6FD73AB61}">
      <dgm:prSet/>
      <dgm:spPr/>
      <dgm:t>
        <a:bodyPr/>
        <a:lstStyle/>
        <a:p>
          <a:endParaRPr lang="ru-RU"/>
        </a:p>
      </dgm:t>
    </dgm:pt>
    <dgm:pt modelId="{85BE6C96-FFA7-4657-859D-BC346F51E95B}">
      <dgm:prSet phldrT="[Текст]" custT="1"/>
      <dgm:spPr>
        <a:solidFill>
          <a:schemeClr val="accent6">
            <a:lumMod val="7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Стажировка</a:t>
          </a:r>
        </a:p>
        <a:p>
          <a:pPr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173чел. </a:t>
          </a:r>
          <a:endParaRPr lang="ru-RU" sz="2000" dirty="0" smtClean="0"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41ECF9F-DFB1-4A6B-8C43-89336B384838}" type="parTrans" cxnId="{5BF1AB2A-6523-4253-9D67-9A243F6AB939}">
      <dgm:prSet/>
      <dgm:spPr/>
      <dgm:t>
        <a:bodyPr/>
        <a:lstStyle/>
        <a:p>
          <a:endParaRPr lang="ru-RU"/>
        </a:p>
      </dgm:t>
    </dgm:pt>
    <dgm:pt modelId="{6B4312A2-BFF6-46BB-82D6-2A60B19B18CA}" type="sibTrans" cxnId="{5BF1AB2A-6523-4253-9D67-9A243F6AB939}">
      <dgm:prSet/>
      <dgm:spPr/>
      <dgm:t>
        <a:bodyPr/>
        <a:lstStyle/>
        <a:p>
          <a:endParaRPr lang="ru-RU"/>
        </a:p>
      </dgm:t>
    </dgm:pt>
    <dgm:pt modelId="{50225908-E267-4C7C-8B73-F22CEDE82875}">
      <dgm:prSet phldrT="[Текст]" custT="1"/>
      <dgm:spPr>
        <a:solidFill>
          <a:schemeClr val="bg2">
            <a:lumMod val="2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Обобщение  и представление опыта работы (29)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7A37D0E-E026-4BED-AF07-BD8D6B375608}" type="parTrans" cxnId="{317730F6-7790-4859-AB61-97CCA023F893}">
      <dgm:prSet/>
      <dgm:spPr/>
      <dgm:t>
        <a:bodyPr/>
        <a:lstStyle/>
        <a:p>
          <a:endParaRPr lang="ru-RU"/>
        </a:p>
      </dgm:t>
    </dgm:pt>
    <dgm:pt modelId="{AFFD81BC-BEF8-4178-BA41-AA0C27041405}" type="sibTrans" cxnId="{317730F6-7790-4859-AB61-97CCA023F893}">
      <dgm:prSet/>
      <dgm:spPr/>
      <dgm:t>
        <a:bodyPr/>
        <a:lstStyle/>
        <a:p>
          <a:endParaRPr lang="ru-RU"/>
        </a:p>
      </dgm:t>
    </dgm:pt>
    <dgm:pt modelId="{C628F0A2-BF75-41B4-9AE3-6F35AAA55452}">
      <dgm:prSet phldrT="[Текст]" custT="1"/>
      <dgm:spPr>
        <a:solidFill>
          <a:schemeClr val="accent6">
            <a:lumMod val="7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Повышение квалификации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2273 чел.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804 по ГЗ)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79772E4-31BF-4209-BAA4-328ECFF2FDC3}" type="sibTrans" cxnId="{AC32B454-2C2A-413D-A85E-4F78FC37EBD0}">
      <dgm:prSet/>
      <dgm:spPr/>
      <dgm:t>
        <a:bodyPr/>
        <a:lstStyle/>
        <a:p>
          <a:endParaRPr lang="ru-RU"/>
        </a:p>
      </dgm:t>
    </dgm:pt>
    <dgm:pt modelId="{7DA57F10-C246-45AD-AE95-80147C4DF56F}" type="parTrans" cxnId="{AC32B454-2C2A-413D-A85E-4F78FC37EBD0}">
      <dgm:prSet/>
      <dgm:spPr/>
      <dgm:t>
        <a:bodyPr/>
        <a:lstStyle/>
        <a:p>
          <a:endParaRPr lang="ru-RU"/>
        </a:p>
      </dgm:t>
    </dgm:pt>
    <dgm:pt modelId="{E19EFDB4-9F78-4F5D-81E0-B272D7827D1A}" type="pres">
      <dgm:prSet presAssocID="{6EC1D75F-4AB7-49A1-B298-93C35F474F7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304E6EE-003E-4F31-A982-ADF89F61779A}" type="pres">
      <dgm:prSet presAssocID="{445B9EB1-171E-4804-A0D6-723E525FBC79}" presName="root" presStyleCnt="0"/>
      <dgm:spPr/>
    </dgm:pt>
    <dgm:pt modelId="{110C0038-FCA0-47C1-A767-72EF1FED385E}" type="pres">
      <dgm:prSet presAssocID="{445B9EB1-171E-4804-A0D6-723E525FBC79}" presName="rootComposite" presStyleCnt="0"/>
      <dgm:spPr/>
    </dgm:pt>
    <dgm:pt modelId="{5E0C9400-CDA5-4CA1-AD9B-15EC88BC03FB}" type="pres">
      <dgm:prSet presAssocID="{445B9EB1-171E-4804-A0D6-723E525FBC79}" presName="rootText" presStyleLbl="node1" presStyleIdx="0" presStyleCnt="2" custScaleX="185504" custScaleY="78774" custLinFactNeighborX="-67050" custLinFactNeighborY="31"/>
      <dgm:spPr/>
      <dgm:t>
        <a:bodyPr/>
        <a:lstStyle/>
        <a:p>
          <a:endParaRPr lang="ru-RU"/>
        </a:p>
      </dgm:t>
    </dgm:pt>
    <dgm:pt modelId="{125F41A8-4CB4-42CC-973F-36563E74761B}" type="pres">
      <dgm:prSet presAssocID="{445B9EB1-171E-4804-A0D6-723E525FBC79}" presName="rootConnector" presStyleLbl="node1" presStyleIdx="0" presStyleCnt="2"/>
      <dgm:spPr/>
      <dgm:t>
        <a:bodyPr/>
        <a:lstStyle/>
        <a:p>
          <a:endParaRPr lang="ru-RU"/>
        </a:p>
      </dgm:t>
    </dgm:pt>
    <dgm:pt modelId="{1984F065-6707-45D4-831B-FD322B48A6FC}" type="pres">
      <dgm:prSet presAssocID="{445B9EB1-171E-4804-A0D6-723E525FBC79}" presName="childShape" presStyleCnt="0"/>
      <dgm:spPr/>
    </dgm:pt>
    <dgm:pt modelId="{4C3621BB-0CB4-413B-B0F0-5ACDFFA81646}" type="pres">
      <dgm:prSet presAssocID="{B0B3A6FF-2AF6-4BB3-9A36-C2ED514AAC38}" presName="Name13" presStyleLbl="parChTrans1D2" presStyleIdx="0" presStyleCnt="7"/>
      <dgm:spPr/>
      <dgm:t>
        <a:bodyPr/>
        <a:lstStyle/>
        <a:p>
          <a:endParaRPr lang="ru-RU"/>
        </a:p>
      </dgm:t>
    </dgm:pt>
    <dgm:pt modelId="{0AD14AED-933A-4024-8C17-45AA5337D1DA}" type="pres">
      <dgm:prSet presAssocID="{7EC982B2-7B48-45D6-B5D1-2DC37FFECA7B}" presName="childText" presStyleLbl="bgAcc1" presStyleIdx="0" presStyleCnt="7" custScaleX="154839" custScaleY="137860" custLinFactNeighborX="38460" custLinFactNeighborY="24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92EBB-D85C-4CAC-8721-08A724467A91}" type="pres">
      <dgm:prSet presAssocID="{7DA57F10-C246-45AD-AE95-80147C4DF56F}" presName="Name13" presStyleLbl="parChTrans1D2" presStyleIdx="1" presStyleCnt="7"/>
      <dgm:spPr/>
      <dgm:t>
        <a:bodyPr/>
        <a:lstStyle/>
        <a:p>
          <a:endParaRPr lang="ru-RU"/>
        </a:p>
      </dgm:t>
    </dgm:pt>
    <dgm:pt modelId="{76A09B0B-CD12-4CCC-86DD-BBFB33B6D95F}" type="pres">
      <dgm:prSet presAssocID="{C628F0A2-BF75-41B4-9AE3-6F35AAA55452}" presName="childText" presStyleLbl="bgAcc1" presStyleIdx="1" presStyleCnt="7" custScaleX="154839" custScaleY="154851" custLinFactNeighborX="38460" custLinFactNeighborY="31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4C51E-545F-4555-B65E-CF3B7AC03B5C}" type="pres">
      <dgm:prSet presAssocID="{841ECF9F-DFB1-4A6B-8C43-89336B384838}" presName="Name13" presStyleLbl="parChTrans1D2" presStyleIdx="2" presStyleCnt="7"/>
      <dgm:spPr/>
      <dgm:t>
        <a:bodyPr/>
        <a:lstStyle/>
        <a:p>
          <a:endParaRPr lang="ru-RU"/>
        </a:p>
      </dgm:t>
    </dgm:pt>
    <dgm:pt modelId="{1CA3D7A9-74F9-4C15-A903-0883BF890A70}" type="pres">
      <dgm:prSet presAssocID="{85BE6C96-FFA7-4657-859D-BC346F51E95B}" presName="childText" presStyleLbl="bgAcc1" presStyleIdx="2" presStyleCnt="7" custScaleX="154839" custLinFactNeighborX="38460" custLinFactNeighborY="47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18ED0-5BEB-49ED-ACFB-ED6EA29F7C6A}" type="pres">
      <dgm:prSet presAssocID="{A6D419A6-9A74-4139-91A1-97ED2FE9C674}" presName="root" presStyleCnt="0"/>
      <dgm:spPr/>
    </dgm:pt>
    <dgm:pt modelId="{9F4E26E0-74EC-42E3-BBEA-FD402310E5E6}" type="pres">
      <dgm:prSet presAssocID="{A6D419A6-9A74-4139-91A1-97ED2FE9C674}" presName="rootComposite" presStyleCnt="0"/>
      <dgm:spPr/>
    </dgm:pt>
    <dgm:pt modelId="{D632B7B8-D192-4DD0-A8D0-4F6D3F091E22}" type="pres">
      <dgm:prSet presAssocID="{A6D419A6-9A74-4139-91A1-97ED2FE9C674}" presName="rootText" presStyleLbl="node1" presStyleIdx="1" presStyleCnt="2" custScaleX="228127" custScaleY="78507" custLinFactNeighborX="5242" custLinFactNeighborY="-219"/>
      <dgm:spPr/>
      <dgm:t>
        <a:bodyPr/>
        <a:lstStyle/>
        <a:p>
          <a:endParaRPr lang="ru-RU"/>
        </a:p>
      </dgm:t>
    </dgm:pt>
    <dgm:pt modelId="{8321616D-068F-45F9-84F7-2E1B58B9B420}" type="pres">
      <dgm:prSet presAssocID="{A6D419A6-9A74-4139-91A1-97ED2FE9C674}" presName="rootConnector" presStyleLbl="node1" presStyleIdx="1" presStyleCnt="2"/>
      <dgm:spPr/>
      <dgm:t>
        <a:bodyPr/>
        <a:lstStyle/>
        <a:p>
          <a:endParaRPr lang="ru-RU"/>
        </a:p>
      </dgm:t>
    </dgm:pt>
    <dgm:pt modelId="{7921F9DF-73DF-40F5-B25D-B29642599CFA}" type="pres">
      <dgm:prSet presAssocID="{A6D419A6-9A74-4139-91A1-97ED2FE9C674}" presName="childShape" presStyleCnt="0"/>
      <dgm:spPr/>
    </dgm:pt>
    <dgm:pt modelId="{D9C669F6-80DB-4A31-8116-1573ECF9F6FF}" type="pres">
      <dgm:prSet presAssocID="{4796EABA-A6C1-4F8D-B38F-813B842693E8}" presName="Name13" presStyleLbl="parChTrans1D2" presStyleIdx="3" presStyleCnt="7"/>
      <dgm:spPr/>
      <dgm:t>
        <a:bodyPr/>
        <a:lstStyle/>
        <a:p>
          <a:endParaRPr lang="ru-RU"/>
        </a:p>
      </dgm:t>
    </dgm:pt>
    <dgm:pt modelId="{FC6B7638-2C88-4A97-8A01-092F8667B162}" type="pres">
      <dgm:prSet presAssocID="{FB6A0A17-F6AA-4327-965C-C06FDA0B5421}" presName="childText" presStyleLbl="bgAcc1" presStyleIdx="3" presStyleCnt="7" custScaleX="260716" custScaleY="130287" custLinFactNeighborX="-1713" custLinFactNeighborY="16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0C65B-574F-482E-B682-C48DBDEBFCFA}" type="pres">
      <dgm:prSet presAssocID="{3C06D291-67CF-477F-9863-4DD2580634A6}" presName="Name13" presStyleLbl="parChTrans1D2" presStyleIdx="4" presStyleCnt="7"/>
      <dgm:spPr/>
      <dgm:t>
        <a:bodyPr/>
        <a:lstStyle/>
        <a:p>
          <a:endParaRPr lang="ru-RU"/>
        </a:p>
      </dgm:t>
    </dgm:pt>
    <dgm:pt modelId="{578F2F84-8E90-492D-A42F-B6BB6B9D5D01}" type="pres">
      <dgm:prSet presAssocID="{DD6B7411-4174-44ED-A116-2CE017575842}" presName="childText" presStyleLbl="bgAcc1" presStyleIdx="4" presStyleCnt="7" custScaleX="260489" custScaleY="73556" custLinFactNeighborX="-1713" custLinFactNeighborY="13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ACD01-E49B-480E-87EA-5B71AA4EB8E2}" type="pres">
      <dgm:prSet presAssocID="{E230E0AB-A2BB-4D79-9020-C86B6C835627}" presName="Name13" presStyleLbl="parChTrans1D2" presStyleIdx="5" presStyleCnt="7"/>
      <dgm:spPr/>
      <dgm:t>
        <a:bodyPr/>
        <a:lstStyle/>
        <a:p>
          <a:endParaRPr lang="ru-RU"/>
        </a:p>
      </dgm:t>
    </dgm:pt>
    <dgm:pt modelId="{73DFA13A-4BAB-4CC2-BC42-3935E50E0C35}" type="pres">
      <dgm:prSet presAssocID="{3A2171D6-B16F-4D95-B9D9-0A7C7331ABE1}" presName="childText" presStyleLbl="bgAcc1" presStyleIdx="5" presStyleCnt="7" custScaleX="261427" custScaleY="91501" custLinFactNeighborX="-1713" custLinFactNeighborY="8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C0995-9975-4AEB-A5D3-19A138BC709E}" type="pres">
      <dgm:prSet presAssocID="{27A37D0E-E026-4BED-AF07-BD8D6B375608}" presName="Name13" presStyleLbl="parChTrans1D2" presStyleIdx="6" presStyleCnt="7"/>
      <dgm:spPr/>
      <dgm:t>
        <a:bodyPr/>
        <a:lstStyle/>
        <a:p>
          <a:endParaRPr lang="ru-RU"/>
        </a:p>
      </dgm:t>
    </dgm:pt>
    <dgm:pt modelId="{7CE23D27-5F7A-4ABE-88D2-CF750F4E37B6}" type="pres">
      <dgm:prSet presAssocID="{50225908-E267-4C7C-8B73-F22CEDE82875}" presName="childText" presStyleLbl="bgAcc1" presStyleIdx="6" presStyleCnt="7" custScaleX="258620" custScaleY="92617" custLinFactNeighborX="2866" custLinFactNeighborY="12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BD417-F2EB-437D-8057-C98A03B946F5}" type="presOf" srcId="{FB6A0A17-F6AA-4327-965C-C06FDA0B5421}" destId="{FC6B7638-2C88-4A97-8A01-092F8667B162}" srcOrd="0" destOrd="0" presId="urn:microsoft.com/office/officeart/2005/8/layout/hierarchy3"/>
    <dgm:cxn modelId="{2417F05E-D5DB-4CF7-8952-F802E1DB1E94}" srcId="{6EC1D75F-4AB7-49A1-B298-93C35F474F70}" destId="{A6D419A6-9A74-4139-91A1-97ED2FE9C674}" srcOrd="1" destOrd="0" parTransId="{1B733725-D739-420E-9706-3ABBFDC67094}" sibTransId="{3F8076C0-C151-44C4-A10B-2227C0BE2BE3}"/>
    <dgm:cxn modelId="{1AF07350-84D3-43C1-B75C-0E32AFC52904}" type="presOf" srcId="{3C06D291-67CF-477F-9863-4DD2580634A6}" destId="{D5C0C65B-574F-482E-B682-C48DBDEBFCFA}" srcOrd="0" destOrd="0" presId="urn:microsoft.com/office/officeart/2005/8/layout/hierarchy3"/>
    <dgm:cxn modelId="{D6F29BE6-4FD4-4505-8D19-E99E15C2E15B}" type="presOf" srcId="{3A2171D6-B16F-4D95-B9D9-0A7C7331ABE1}" destId="{73DFA13A-4BAB-4CC2-BC42-3935E50E0C35}" srcOrd="0" destOrd="0" presId="urn:microsoft.com/office/officeart/2005/8/layout/hierarchy3"/>
    <dgm:cxn modelId="{FB859293-43D6-4B8A-AAED-645A796E0362}" type="presOf" srcId="{27A37D0E-E026-4BED-AF07-BD8D6B375608}" destId="{8E9C0995-9975-4AEB-A5D3-19A138BC709E}" srcOrd="0" destOrd="0" presId="urn:microsoft.com/office/officeart/2005/8/layout/hierarchy3"/>
    <dgm:cxn modelId="{419AE2C0-A801-4B06-8157-6D4A5F6B18E6}" srcId="{6EC1D75F-4AB7-49A1-B298-93C35F474F70}" destId="{445B9EB1-171E-4804-A0D6-723E525FBC79}" srcOrd="0" destOrd="0" parTransId="{EFEDC543-9C02-42D7-9D9F-48D13730B437}" sibTransId="{AC6283C0-0CBF-45E4-83F1-C799214A53BA}"/>
    <dgm:cxn modelId="{F08FA8A7-E3B4-47F3-963C-FC6E66CE7D16}" type="presOf" srcId="{4796EABA-A6C1-4F8D-B38F-813B842693E8}" destId="{D9C669F6-80DB-4A31-8116-1573ECF9F6FF}" srcOrd="0" destOrd="0" presId="urn:microsoft.com/office/officeart/2005/8/layout/hierarchy3"/>
    <dgm:cxn modelId="{B4EDE6CC-0B2A-472E-ADDE-18F683E29D30}" type="presOf" srcId="{6EC1D75F-4AB7-49A1-B298-93C35F474F70}" destId="{E19EFDB4-9F78-4F5D-81E0-B272D7827D1A}" srcOrd="0" destOrd="0" presId="urn:microsoft.com/office/officeart/2005/8/layout/hierarchy3"/>
    <dgm:cxn modelId="{A8CA7458-07BA-430E-8279-C6B204558245}" srcId="{A6D419A6-9A74-4139-91A1-97ED2FE9C674}" destId="{DD6B7411-4174-44ED-A116-2CE017575842}" srcOrd="1" destOrd="0" parTransId="{3C06D291-67CF-477F-9863-4DD2580634A6}" sibTransId="{ED74B8E5-F982-41E1-BBD0-4FD9025F2255}"/>
    <dgm:cxn modelId="{3957590F-A8C9-4E26-A4E0-F6E7F7259295}" type="presOf" srcId="{7EC982B2-7B48-45D6-B5D1-2DC37FFECA7B}" destId="{0AD14AED-933A-4024-8C17-45AA5337D1DA}" srcOrd="0" destOrd="0" presId="urn:microsoft.com/office/officeart/2005/8/layout/hierarchy3"/>
    <dgm:cxn modelId="{FD0D5B03-E0CC-4EA3-AD6A-EA64B5AA9BBB}" srcId="{A6D419A6-9A74-4139-91A1-97ED2FE9C674}" destId="{FB6A0A17-F6AA-4327-965C-C06FDA0B5421}" srcOrd="0" destOrd="0" parTransId="{4796EABA-A6C1-4F8D-B38F-813B842693E8}" sibTransId="{A261F8CE-E560-4D06-AA67-7C319435A443}"/>
    <dgm:cxn modelId="{0D9463B6-C5CA-47E4-ACE4-6B8E493FDC2C}" type="presOf" srcId="{85BE6C96-FFA7-4657-859D-BC346F51E95B}" destId="{1CA3D7A9-74F9-4C15-A903-0883BF890A70}" srcOrd="0" destOrd="0" presId="urn:microsoft.com/office/officeart/2005/8/layout/hierarchy3"/>
    <dgm:cxn modelId="{B6CB75A6-C967-4932-8FF2-9FA6FD73AB61}" srcId="{A6D419A6-9A74-4139-91A1-97ED2FE9C674}" destId="{3A2171D6-B16F-4D95-B9D9-0A7C7331ABE1}" srcOrd="2" destOrd="0" parTransId="{E230E0AB-A2BB-4D79-9020-C86B6C835627}" sibTransId="{455DACBC-00DE-40B6-97F4-84161C72E54A}"/>
    <dgm:cxn modelId="{9D6E07EF-5FDB-4FBC-999F-B6AD907068AE}" type="presOf" srcId="{7DA57F10-C246-45AD-AE95-80147C4DF56F}" destId="{55792EBB-D85C-4CAC-8721-08A724467A91}" srcOrd="0" destOrd="0" presId="urn:microsoft.com/office/officeart/2005/8/layout/hierarchy3"/>
    <dgm:cxn modelId="{2F300BB2-A5BB-4B11-B1F2-0FD0E7A8E7B2}" type="presOf" srcId="{E230E0AB-A2BB-4D79-9020-C86B6C835627}" destId="{E18ACD01-E49B-480E-87EA-5B71AA4EB8E2}" srcOrd="0" destOrd="0" presId="urn:microsoft.com/office/officeart/2005/8/layout/hierarchy3"/>
    <dgm:cxn modelId="{317730F6-7790-4859-AB61-97CCA023F893}" srcId="{A6D419A6-9A74-4139-91A1-97ED2FE9C674}" destId="{50225908-E267-4C7C-8B73-F22CEDE82875}" srcOrd="3" destOrd="0" parTransId="{27A37D0E-E026-4BED-AF07-BD8D6B375608}" sibTransId="{AFFD81BC-BEF8-4178-BA41-AA0C27041405}"/>
    <dgm:cxn modelId="{ED1FDD41-C97C-453A-9D8A-2B71607C073F}" type="presOf" srcId="{50225908-E267-4C7C-8B73-F22CEDE82875}" destId="{7CE23D27-5F7A-4ABE-88D2-CF750F4E37B6}" srcOrd="0" destOrd="0" presId="urn:microsoft.com/office/officeart/2005/8/layout/hierarchy3"/>
    <dgm:cxn modelId="{5BF1AB2A-6523-4253-9D67-9A243F6AB939}" srcId="{445B9EB1-171E-4804-A0D6-723E525FBC79}" destId="{85BE6C96-FFA7-4657-859D-BC346F51E95B}" srcOrd="2" destOrd="0" parTransId="{841ECF9F-DFB1-4A6B-8C43-89336B384838}" sibTransId="{6B4312A2-BFF6-46BB-82D6-2A60B19B18CA}"/>
    <dgm:cxn modelId="{7065A04E-C5E9-4C91-B087-95B5DE75C013}" type="presOf" srcId="{A6D419A6-9A74-4139-91A1-97ED2FE9C674}" destId="{8321616D-068F-45F9-84F7-2E1B58B9B420}" srcOrd="1" destOrd="0" presId="urn:microsoft.com/office/officeart/2005/8/layout/hierarchy3"/>
    <dgm:cxn modelId="{DCDB7D06-F34D-40ED-9E04-E0E067F2E1D4}" srcId="{445B9EB1-171E-4804-A0D6-723E525FBC79}" destId="{7EC982B2-7B48-45D6-B5D1-2DC37FFECA7B}" srcOrd="0" destOrd="0" parTransId="{B0B3A6FF-2AF6-4BB3-9A36-C2ED514AAC38}" sibTransId="{FFA1E30C-FE9E-47FF-A3E1-5806C8300B98}"/>
    <dgm:cxn modelId="{C80EA6A4-2BE9-4D9E-97DD-97E682C9EA46}" type="presOf" srcId="{DD6B7411-4174-44ED-A116-2CE017575842}" destId="{578F2F84-8E90-492D-A42F-B6BB6B9D5D01}" srcOrd="0" destOrd="0" presId="urn:microsoft.com/office/officeart/2005/8/layout/hierarchy3"/>
    <dgm:cxn modelId="{AC32B454-2C2A-413D-A85E-4F78FC37EBD0}" srcId="{445B9EB1-171E-4804-A0D6-723E525FBC79}" destId="{C628F0A2-BF75-41B4-9AE3-6F35AAA55452}" srcOrd="1" destOrd="0" parTransId="{7DA57F10-C246-45AD-AE95-80147C4DF56F}" sibTransId="{F79772E4-31BF-4209-BAA4-328ECFF2FDC3}"/>
    <dgm:cxn modelId="{49CC3905-E248-40F1-8339-AD612F530259}" type="presOf" srcId="{841ECF9F-DFB1-4A6B-8C43-89336B384838}" destId="{1244C51E-545F-4555-B65E-CF3B7AC03B5C}" srcOrd="0" destOrd="0" presId="urn:microsoft.com/office/officeart/2005/8/layout/hierarchy3"/>
    <dgm:cxn modelId="{FF941AFB-84FA-46DD-B2AC-1A62F98DE72A}" type="presOf" srcId="{A6D419A6-9A74-4139-91A1-97ED2FE9C674}" destId="{D632B7B8-D192-4DD0-A8D0-4F6D3F091E22}" srcOrd="0" destOrd="0" presId="urn:microsoft.com/office/officeart/2005/8/layout/hierarchy3"/>
    <dgm:cxn modelId="{4EEDA364-8C51-4D76-B65E-B0A2A781A2A8}" type="presOf" srcId="{C628F0A2-BF75-41B4-9AE3-6F35AAA55452}" destId="{76A09B0B-CD12-4CCC-86DD-BBFB33B6D95F}" srcOrd="0" destOrd="0" presId="urn:microsoft.com/office/officeart/2005/8/layout/hierarchy3"/>
    <dgm:cxn modelId="{8DE0B108-F909-4452-8292-3CD8863C01F7}" type="presOf" srcId="{445B9EB1-171E-4804-A0D6-723E525FBC79}" destId="{125F41A8-4CB4-42CC-973F-36563E74761B}" srcOrd="1" destOrd="0" presId="urn:microsoft.com/office/officeart/2005/8/layout/hierarchy3"/>
    <dgm:cxn modelId="{6F8BE697-DC2B-453A-A4E0-FAF1577794E2}" type="presOf" srcId="{445B9EB1-171E-4804-A0D6-723E525FBC79}" destId="{5E0C9400-CDA5-4CA1-AD9B-15EC88BC03FB}" srcOrd="0" destOrd="0" presId="urn:microsoft.com/office/officeart/2005/8/layout/hierarchy3"/>
    <dgm:cxn modelId="{44F7D662-220C-418D-B5B2-1581C1F057BA}" type="presOf" srcId="{B0B3A6FF-2AF6-4BB3-9A36-C2ED514AAC38}" destId="{4C3621BB-0CB4-413B-B0F0-5ACDFFA81646}" srcOrd="0" destOrd="0" presId="urn:microsoft.com/office/officeart/2005/8/layout/hierarchy3"/>
    <dgm:cxn modelId="{B47BBE20-2099-43BB-97DA-075ABB4F1B49}" type="presParOf" srcId="{E19EFDB4-9F78-4F5D-81E0-B272D7827D1A}" destId="{1304E6EE-003E-4F31-A982-ADF89F61779A}" srcOrd="0" destOrd="0" presId="urn:microsoft.com/office/officeart/2005/8/layout/hierarchy3"/>
    <dgm:cxn modelId="{47AABB30-E70B-4487-989E-AD2579007B3D}" type="presParOf" srcId="{1304E6EE-003E-4F31-A982-ADF89F61779A}" destId="{110C0038-FCA0-47C1-A767-72EF1FED385E}" srcOrd="0" destOrd="0" presId="urn:microsoft.com/office/officeart/2005/8/layout/hierarchy3"/>
    <dgm:cxn modelId="{77D9F83C-4B52-4327-8353-54ED4BE7E0D7}" type="presParOf" srcId="{110C0038-FCA0-47C1-A767-72EF1FED385E}" destId="{5E0C9400-CDA5-4CA1-AD9B-15EC88BC03FB}" srcOrd="0" destOrd="0" presId="urn:microsoft.com/office/officeart/2005/8/layout/hierarchy3"/>
    <dgm:cxn modelId="{983DE4B3-C181-4045-97D8-A5DD1FBE4228}" type="presParOf" srcId="{110C0038-FCA0-47C1-A767-72EF1FED385E}" destId="{125F41A8-4CB4-42CC-973F-36563E74761B}" srcOrd="1" destOrd="0" presId="urn:microsoft.com/office/officeart/2005/8/layout/hierarchy3"/>
    <dgm:cxn modelId="{6917DEF3-2EA9-41A8-A66B-4E67D197C1C5}" type="presParOf" srcId="{1304E6EE-003E-4F31-A982-ADF89F61779A}" destId="{1984F065-6707-45D4-831B-FD322B48A6FC}" srcOrd="1" destOrd="0" presId="urn:microsoft.com/office/officeart/2005/8/layout/hierarchy3"/>
    <dgm:cxn modelId="{8CAB3932-6CC6-46C9-AC14-66E13AB36231}" type="presParOf" srcId="{1984F065-6707-45D4-831B-FD322B48A6FC}" destId="{4C3621BB-0CB4-413B-B0F0-5ACDFFA81646}" srcOrd="0" destOrd="0" presId="urn:microsoft.com/office/officeart/2005/8/layout/hierarchy3"/>
    <dgm:cxn modelId="{D29F607B-7F4A-4F46-81AF-711B2DF65784}" type="presParOf" srcId="{1984F065-6707-45D4-831B-FD322B48A6FC}" destId="{0AD14AED-933A-4024-8C17-45AA5337D1DA}" srcOrd="1" destOrd="0" presId="urn:microsoft.com/office/officeart/2005/8/layout/hierarchy3"/>
    <dgm:cxn modelId="{4D186E90-A78C-4F9E-B504-DBC717075B2B}" type="presParOf" srcId="{1984F065-6707-45D4-831B-FD322B48A6FC}" destId="{55792EBB-D85C-4CAC-8721-08A724467A91}" srcOrd="2" destOrd="0" presId="urn:microsoft.com/office/officeart/2005/8/layout/hierarchy3"/>
    <dgm:cxn modelId="{4C737BB0-AEB2-4144-A102-B209919236F3}" type="presParOf" srcId="{1984F065-6707-45D4-831B-FD322B48A6FC}" destId="{76A09B0B-CD12-4CCC-86DD-BBFB33B6D95F}" srcOrd="3" destOrd="0" presId="urn:microsoft.com/office/officeart/2005/8/layout/hierarchy3"/>
    <dgm:cxn modelId="{5172F02C-5918-4C63-B2E9-EABCD755EB79}" type="presParOf" srcId="{1984F065-6707-45D4-831B-FD322B48A6FC}" destId="{1244C51E-545F-4555-B65E-CF3B7AC03B5C}" srcOrd="4" destOrd="0" presId="urn:microsoft.com/office/officeart/2005/8/layout/hierarchy3"/>
    <dgm:cxn modelId="{9B0E69D2-6409-4911-9BB2-437FE448E919}" type="presParOf" srcId="{1984F065-6707-45D4-831B-FD322B48A6FC}" destId="{1CA3D7A9-74F9-4C15-A903-0883BF890A70}" srcOrd="5" destOrd="0" presId="urn:microsoft.com/office/officeart/2005/8/layout/hierarchy3"/>
    <dgm:cxn modelId="{7975CADF-C913-4B8D-B1E9-DED0CCF71590}" type="presParOf" srcId="{E19EFDB4-9F78-4F5D-81E0-B272D7827D1A}" destId="{66218ED0-5BEB-49ED-ACFB-ED6EA29F7C6A}" srcOrd="1" destOrd="0" presId="urn:microsoft.com/office/officeart/2005/8/layout/hierarchy3"/>
    <dgm:cxn modelId="{B59417A9-F88E-42C7-87F2-DA1149CC9999}" type="presParOf" srcId="{66218ED0-5BEB-49ED-ACFB-ED6EA29F7C6A}" destId="{9F4E26E0-74EC-42E3-BBEA-FD402310E5E6}" srcOrd="0" destOrd="0" presId="urn:microsoft.com/office/officeart/2005/8/layout/hierarchy3"/>
    <dgm:cxn modelId="{B89D8660-F4A4-4928-8AEE-DA8CB222AC22}" type="presParOf" srcId="{9F4E26E0-74EC-42E3-BBEA-FD402310E5E6}" destId="{D632B7B8-D192-4DD0-A8D0-4F6D3F091E22}" srcOrd="0" destOrd="0" presId="urn:microsoft.com/office/officeart/2005/8/layout/hierarchy3"/>
    <dgm:cxn modelId="{D84EE750-B04D-424D-BD69-DB1C42DAAE17}" type="presParOf" srcId="{9F4E26E0-74EC-42E3-BBEA-FD402310E5E6}" destId="{8321616D-068F-45F9-84F7-2E1B58B9B420}" srcOrd="1" destOrd="0" presId="urn:microsoft.com/office/officeart/2005/8/layout/hierarchy3"/>
    <dgm:cxn modelId="{E6583D0A-2662-4C13-B8A3-52F7FB1DEA0A}" type="presParOf" srcId="{66218ED0-5BEB-49ED-ACFB-ED6EA29F7C6A}" destId="{7921F9DF-73DF-40F5-B25D-B29642599CFA}" srcOrd="1" destOrd="0" presId="urn:microsoft.com/office/officeart/2005/8/layout/hierarchy3"/>
    <dgm:cxn modelId="{5DFDD844-934D-4DED-969B-C871867FA407}" type="presParOf" srcId="{7921F9DF-73DF-40F5-B25D-B29642599CFA}" destId="{D9C669F6-80DB-4A31-8116-1573ECF9F6FF}" srcOrd="0" destOrd="0" presId="urn:microsoft.com/office/officeart/2005/8/layout/hierarchy3"/>
    <dgm:cxn modelId="{E5391B12-23B0-4750-88E7-D1200D3F26E6}" type="presParOf" srcId="{7921F9DF-73DF-40F5-B25D-B29642599CFA}" destId="{FC6B7638-2C88-4A97-8A01-092F8667B162}" srcOrd="1" destOrd="0" presId="urn:microsoft.com/office/officeart/2005/8/layout/hierarchy3"/>
    <dgm:cxn modelId="{8F924AD2-0AA5-4F29-9FB6-6CAF2D8C6F73}" type="presParOf" srcId="{7921F9DF-73DF-40F5-B25D-B29642599CFA}" destId="{D5C0C65B-574F-482E-B682-C48DBDEBFCFA}" srcOrd="2" destOrd="0" presId="urn:microsoft.com/office/officeart/2005/8/layout/hierarchy3"/>
    <dgm:cxn modelId="{6880181F-921A-46F1-8558-F4214DFAA71D}" type="presParOf" srcId="{7921F9DF-73DF-40F5-B25D-B29642599CFA}" destId="{578F2F84-8E90-492D-A42F-B6BB6B9D5D01}" srcOrd="3" destOrd="0" presId="urn:microsoft.com/office/officeart/2005/8/layout/hierarchy3"/>
    <dgm:cxn modelId="{A0209536-AA4F-4D89-9FC6-7F008EC86804}" type="presParOf" srcId="{7921F9DF-73DF-40F5-B25D-B29642599CFA}" destId="{E18ACD01-E49B-480E-87EA-5B71AA4EB8E2}" srcOrd="4" destOrd="0" presId="urn:microsoft.com/office/officeart/2005/8/layout/hierarchy3"/>
    <dgm:cxn modelId="{615F8998-C0AD-4645-AC67-FA8EDB4154A2}" type="presParOf" srcId="{7921F9DF-73DF-40F5-B25D-B29642599CFA}" destId="{73DFA13A-4BAB-4CC2-BC42-3935E50E0C35}" srcOrd="5" destOrd="0" presId="urn:microsoft.com/office/officeart/2005/8/layout/hierarchy3"/>
    <dgm:cxn modelId="{BFE9C2A3-B4DB-4CF4-A973-FB7ED251B8E5}" type="presParOf" srcId="{7921F9DF-73DF-40F5-B25D-B29642599CFA}" destId="{8E9C0995-9975-4AEB-A5D3-19A138BC709E}" srcOrd="6" destOrd="0" presId="urn:microsoft.com/office/officeart/2005/8/layout/hierarchy3"/>
    <dgm:cxn modelId="{96D03385-D86F-4E82-B021-2EB7B9BA29F5}" type="presParOf" srcId="{7921F9DF-73DF-40F5-B25D-B29642599CFA}" destId="{7CE23D27-5F7A-4ABE-88D2-CF750F4E37B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342117-81F9-49F1-B4EC-25825225880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EC2F37-07D1-4220-B288-FAC9785211E9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b="0" dirty="0">
              <a:solidFill>
                <a:sysClr val="windowText" lastClr="000000"/>
              </a:solidFill>
            </a:rPr>
            <a:t>ОТФ 3.1</a:t>
          </a:r>
        </a:p>
      </dgm:t>
    </dgm:pt>
    <dgm:pt modelId="{2043A3CF-FC5A-4E2F-81AE-B806AB5BA152}" type="parTrans" cxnId="{42FE1F52-FA26-4E4D-B0CD-77C48CC68B75}">
      <dgm:prSet/>
      <dgm:spPr/>
      <dgm:t>
        <a:bodyPr/>
        <a:lstStyle/>
        <a:p>
          <a:endParaRPr lang="ru-RU"/>
        </a:p>
      </dgm:t>
    </dgm:pt>
    <dgm:pt modelId="{78000C52-1010-4E08-9041-DF6E5BB410FF}" type="sibTrans" cxnId="{42FE1F52-FA26-4E4D-B0CD-77C48CC68B75}">
      <dgm:prSet/>
      <dgm:spPr/>
      <dgm:t>
        <a:bodyPr/>
        <a:lstStyle/>
        <a:p>
          <a:endParaRPr lang="ru-RU"/>
        </a:p>
      </dgm:t>
    </dgm:pt>
    <dgm:pt modelId="{2473071C-B6CE-43BF-88E5-D7B9950B6B05}">
      <dgm:prSet phldrT="[Текст]"/>
      <dgm:spPr/>
      <dgm:t>
        <a:bodyPr/>
        <a:lstStyle/>
        <a:p>
          <a:pPr algn="just"/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Преподавание по программам профессионального обучения, среднего профессионального образования (СПО) и дополнительным профессиональным программам (ДПП), ориентированным на соответствующий уровень квалификации (должность: </a:t>
          </a:r>
          <a:r>
            <a:rPr lang="ru-RU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преподаватель</a:t>
          </a:r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8DA9BD8B-8082-4B8E-85B7-C04B9022D869}" type="parTrans" cxnId="{A6E4E324-1A8C-41C1-9E4E-76BADBA2423C}">
      <dgm:prSet/>
      <dgm:spPr/>
      <dgm:t>
        <a:bodyPr/>
        <a:lstStyle/>
        <a:p>
          <a:endParaRPr lang="ru-RU"/>
        </a:p>
      </dgm:t>
    </dgm:pt>
    <dgm:pt modelId="{B9C1C66C-1F15-41B2-B724-9FB632AD6AF8}" type="sibTrans" cxnId="{A6E4E324-1A8C-41C1-9E4E-76BADBA2423C}">
      <dgm:prSet/>
      <dgm:spPr/>
      <dgm:t>
        <a:bodyPr/>
        <a:lstStyle/>
        <a:p>
          <a:endParaRPr lang="ru-RU"/>
        </a:p>
      </dgm:t>
    </dgm:pt>
    <dgm:pt modelId="{5F6908BE-D592-4CA4-AA41-CEDCEC4222FE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b="0" dirty="0">
              <a:solidFill>
                <a:sysClr val="windowText" lastClr="000000"/>
              </a:solidFill>
              <a:latin typeface="+mn-lt"/>
              <a:cs typeface="Times New Roman" pitchFamily="18" charset="0"/>
            </a:rPr>
            <a:t>ОТФ 3.2</a:t>
          </a:r>
        </a:p>
      </dgm:t>
    </dgm:pt>
    <dgm:pt modelId="{90D76C79-0E24-4C78-A39C-A6FE9C32DDDF}" type="parTrans" cxnId="{E70E385C-75AF-4713-AF43-6339F9911E1C}">
      <dgm:prSet/>
      <dgm:spPr/>
      <dgm:t>
        <a:bodyPr/>
        <a:lstStyle/>
        <a:p>
          <a:endParaRPr lang="ru-RU"/>
        </a:p>
      </dgm:t>
    </dgm:pt>
    <dgm:pt modelId="{AB387497-AEA3-4E6A-86EA-533E430659BA}" type="sibTrans" cxnId="{E70E385C-75AF-4713-AF43-6339F9911E1C}">
      <dgm:prSet/>
      <dgm:spPr/>
      <dgm:t>
        <a:bodyPr/>
        <a:lstStyle/>
        <a:p>
          <a:endParaRPr lang="ru-RU"/>
        </a:p>
      </dgm:t>
    </dgm:pt>
    <dgm:pt modelId="{D4057433-4F5E-4F54-8218-66C8A640C4F8}">
      <dgm:prSet phldrT="[Текст]"/>
      <dgm:spPr/>
      <dgm:t>
        <a:bodyPr/>
        <a:lstStyle/>
        <a:p>
          <a:pPr algn="just"/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и проведение учебно-производственного процесса при реализации образовательных программ различного уровня и направленности (должность: </a:t>
          </a:r>
          <a:r>
            <a:rPr lang="ru-RU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мастер производственного обучения</a:t>
          </a:r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18CD8E6B-B239-4446-B01B-ACE02F79A623}" type="parTrans" cxnId="{116090E9-C2FA-4042-9DDC-D7144C49E828}">
      <dgm:prSet/>
      <dgm:spPr/>
      <dgm:t>
        <a:bodyPr/>
        <a:lstStyle/>
        <a:p>
          <a:endParaRPr lang="ru-RU"/>
        </a:p>
      </dgm:t>
    </dgm:pt>
    <dgm:pt modelId="{E0C32D98-EC9F-4801-913A-68CE5043974D}" type="sibTrans" cxnId="{116090E9-C2FA-4042-9DDC-D7144C49E828}">
      <dgm:prSet/>
      <dgm:spPr/>
      <dgm:t>
        <a:bodyPr/>
        <a:lstStyle/>
        <a:p>
          <a:endParaRPr lang="ru-RU"/>
        </a:p>
      </dgm:t>
    </dgm:pt>
    <dgm:pt modelId="{3B3CC209-B55C-4068-B89C-3C188803EAF5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b="0" dirty="0">
              <a:solidFill>
                <a:sysClr val="windowText" lastClr="000000"/>
              </a:solidFill>
              <a:latin typeface="+mn-lt"/>
              <a:cs typeface="Times New Roman" pitchFamily="18" charset="0"/>
            </a:rPr>
            <a:t>ОТФ 3.3</a:t>
          </a:r>
        </a:p>
      </dgm:t>
    </dgm:pt>
    <dgm:pt modelId="{418F0AC5-75F7-4FED-B6F6-B026F92F21E5}" type="parTrans" cxnId="{D2E5AB8B-4671-44D3-9DF9-6C32C777E4E4}">
      <dgm:prSet/>
      <dgm:spPr/>
      <dgm:t>
        <a:bodyPr/>
        <a:lstStyle/>
        <a:p>
          <a:endParaRPr lang="ru-RU"/>
        </a:p>
      </dgm:t>
    </dgm:pt>
    <dgm:pt modelId="{2688132F-443C-4D98-A5E4-04901B040A23}" type="sibTrans" cxnId="{D2E5AB8B-4671-44D3-9DF9-6C32C777E4E4}">
      <dgm:prSet/>
      <dgm:spPr/>
      <dgm:t>
        <a:bodyPr/>
        <a:lstStyle/>
        <a:p>
          <a:endParaRPr lang="ru-RU"/>
        </a:p>
      </dgm:t>
    </dgm:pt>
    <dgm:pt modelId="{04D24F7D-02A2-4E67-B091-A2D6C97D9382}">
      <dgm:prSet phldrT="[Текст]"/>
      <dgm:spPr/>
      <dgm:t>
        <a:bodyPr/>
        <a:lstStyle/>
        <a:p>
          <a:pPr algn="just"/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Организационно-педагогическое сопровождение группы (курса) обучающихся по программам СПО должность: </a:t>
          </a:r>
          <a:r>
            <a:rPr lang="ru-RU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преподаватель/ мастер производственного обучения</a:t>
          </a:r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8BC1646E-8C0A-4F04-B1E9-CD0907ABD9B0}" type="parTrans" cxnId="{F10FFEAA-AB51-44CC-9693-8B5C4228935A}">
      <dgm:prSet/>
      <dgm:spPr/>
      <dgm:t>
        <a:bodyPr/>
        <a:lstStyle/>
        <a:p>
          <a:endParaRPr lang="ru-RU"/>
        </a:p>
      </dgm:t>
    </dgm:pt>
    <dgm:pt modelId="{FF3A033D-9255-43A9-B7D0-3CFAB65F3950}" type="sibTrans" cxnId="{F10FFEAA-AB51-44CC-9693-8B5C4228935A}">
      <dgm:prSet/>
      <dgm:spPr/>
      <dgm:t>
        <a:bodyPr/>
        <a:lstStyle/>
        <a:p>
          <a:endParaRPr lang="ru-RU"/>
        </a:p>
      </dgm:t>
    </dgm:pt>
    <dgm:pt modelId="{5B9D3A28-7172-42CF-97FD-24500585389C}" type="pres">
      <dgm:prSet presAssocID="{8B342117-81F9-49F1-B4EC-2582522588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F54CE7-12CC-4BCA-96CE-07DD7649A8EA}" type="pres">
      <dgm:prSet presAssocID="{19EC2F37-07D1-4220-B288-FAC9785211E9}" presName="composite" presStyleCnt="0"/>
      <dgm:spPr/>
    </dgm:pt>
    <dgm:pt modelId="{96FB9AA9-CA54-439C-99B0-688F21F148F5}" type="pres">
      <dgm:prSet presAssocID="{19EC2F37-07D1-4220-B288-FAC9785211E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55312-8BA4-4252-839B-ED7DBDEB3D16}" type="pres">
      <dgm:prSet presAssocID="{19EC2F37-07D1-4220-B288-FAC9785211E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D0BB1-254A-4E2B-8671-691590A9111A}" type="pres">
      <dgm:prSet presAssocID="{78000C52-1010-4E08-9041-DF6E5BB410FF}" presName="sp" presStyleCnt="0"/>
      <dgm:spPr/>
    </dgm:pt>
    <dgm:pt modelId="{C2DB17D1-9E6C-48BF-8B73-E7602B15C0AE}" type="pres">
      <dgm:prSet presAssocID="{5F6908BE-D592-4CA4-AA41-CEDCEC4222FE}" presName="composite" presStyleCnt="0"/>
      <dgm:spPr/>
    </dgm:pt>
    <dgm:pt modelId="{89044852-1ADF-408E-96E9-A8D069378E7C}" type="pres">
      <dgm:prSet presAssocID="{5F6908BE-D592-4CA4-AA41-CEDCEC4222F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472A7-863E-44DC-B3D1-48A65B5C5FB7}" type="pres">
      <dgm:prSet presAssocID="{5F6908BE-D592-4CA4-AA41-CEDCEC4222F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6EDE6-7412-4E2C-86AC-73BD74C8C967}" type="pres">
      <dgm:prSet presAssocID="{AB387497-AEA3-4E6A-86EA-533E430659BA}" presName="sp" presStyleCnt="0"/>
      <dgm:spPr/>
    </dgm:pt>
    <dgm:pt modelId="{2C28D288-7E14-47DC-8A99-6024A9902F35}" type="pres">
      <dgm:prSet presAssocID="{3B3CC209-B55C-4068-B89C-3C188803EAF5}" presName="composite" presStyleCnt="0"/>
      <dgm:spPr/>
    </dgm:pt>
    <dgm:pt modelId="{3D17519D-5050-4FC9-85CC-DD6BBAF4C90F}" type="pres">
      <dgm:prSet presAssocID="{3B3CC209-B55C-4068-B89C-3C188803EAF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8AC53-989D-4D7B-B044-56F146E398D8}" type="pres">
      <dgm:prSet presAssocID="{3B3CC209-B55C-4068-B89C-3C188803EAF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EFD062-152D-401B-AAB5-4D386FC773F2}" type="presOf" srcId="{2473071C-B6CE-43BF-88E5-D7B9950B6B05}" destId="{2FE55312-8BA4-4252-839B-ED7DBDEB3D16}" srcOrd="0" destOrd="0" presId="urn:microsoft.com/office/officeart/2005/8/layout/chevron2"/>
    <dgm:cxn modelId="{FA0F59C4-1F0C-4CA5-ADD7-F0E0699FEE13}" type="presOf" srcId="{8B342117-81F9-49F1-B4EC-258252258803}" destId="{5B9D3A28-7172-42CF-97FD-24500585389C}" srcOrd="0" destOrd="0" presId="urn:microsoft.com/office/officeart/2005/8/layout/chevron2"/>
    <dgm:cxn modelId="{116090E9-C2FA-4042-9DDC-D7144C49E828}" srcId="{5F6908BE-D592-4CA4-AA41-CEDCEC4222FE}" destId="{D4057433-4F5E-4F54-8218-66C8A640C4F8}" srcOrd="0" destOrd="0" parTransId="{18CD8E6B-B239-4446-B01B-ACE02F79A623}" sibTransId="{E0C32D98-EC9F-4801-913A-68CE5043974D}"/>
    <dgm:cxn modelId="{D2E5AB8B-4671-44D3-9DF9-6C32C777E4E4}" srcId="{8B342117-81F9-49F1-B4EC-258252258803}" destId="{3B3CC209-B55C-4068-B89C-3C188803EAF5}" srcOrd="2" destOrd="0" parTransId="{418F0AC5-75F7-4FED-B6F6-B026F92F21E5}" sibTransId="{2688132F-443C-4D98-A5E4-04901B040A23}"/>
    <dgm:cxn modelId="{891878BE-F7E1-4CB1-83B2-40158FC49510}" type="presOf" srcId="{5F6908BE-D592-4CA4-AA41-CEDCEC4222FE}" destId="{89044852-1ADF-408E-96E9-A8D069378E7C}" srcOrd="0" destOrd="0" presId="urn:microsoft.com/office/officeart/2005/8/layout/chevron2"/>
    <dgm:cxn modelId="{A6E4E324-1A8C-41C1-9E4E-76BADBA2423C}" srcId="{19EC2F37-07D1-4220-B288-FAC9785211E9}" destId="{2473071C-B6CE-43BF-88E5-D7B9950B6B05}" srcOrd="0" destOrd="0" parTransId="{8DA9BD8B-8082-4B8E-85B7-C04B9022D869}" sibTransId="{B9C1C66C-1F15-41B2-B724-9FB632AD6AF8}"/>
    <dgm:cxn modelId="{F10FFEAA-AB51-44CC-9693-8B5C4228935A}" srcId="{3B3CC209-B55C-4068-B89C-3C188803EAF5}" destId="{04D24F7D-02A2-4E67-B091-A2D6C97D9382}" srcOrd="0" destOrd="0" parTransId="{8BC1646E-8C0A-4F04-B1E9-CD0907ABD9B0}" sibTransId="{FF3A033D-9255-43A9-B7D0-3CFAB65F3950}"/>
    <dgm:cxn modelId="{4F6934B0-6558-4145-952C-E86A9C88FAFC}" type="presOf" srcId="{D4057433-4F5E-4F54-8218-66C8A640C4F8}" destId="{30B472A7-863E-44DC-B3D1-48A65B5C5FB7}" srcOrd="0" destOrd="0" presId="urn:microsoft.com/office/officeart/2005/8/layout/chevron2"/>
    <dgm:cxn modelId="{C6F9734F-7CD0-4F90-9492-054E4188F4EE}" type="presOf" srcId="{04D24F7D-02A2-4E67-B091-A2D6C97D9382}" destId="{F8B8AC53-989D-4D7B-B044-56F146E398D8}" srcOrd="0" destOrd="0" presId="urn:microsoft.com/office/officeart/2005/8/layout/chevron2"/>
    <dgm:cxn modelId="{42FE1F52-FA26-4E4D-B0CD-77C48CC68B75}" srcId="{8B342117-81F9-49F1-B4EC-258252258803}" destId="{19EC2F37-07D1-4220-B288-FAC9785211E9}" srcOrd="0" destOrd="0" parTransId="{2043A3CF-FC5A-4E2F-81AE-B806AB5BA152}" sibTransId="{78000C52-1010-4E08-9041-DF6E5BB410FF}"/>
    <dgm:cxn modelId="{459EAF30-DFF8-4329-A583-3E6FEF4F9DCE}" type="presOf" srcId="{3B3CC209-B55C-4068-B89C-3C188803EAF5}" destId="{3D17519D-5050-4FC9-85CC-DD6BBAF4C90F}" srcOrd="0" destOrd="0" presId="urn:microsoft.com/office/officeart/2005/8/layout/chevron2"/>
    <dgm:cxn modelId="{E70E385C-75AF-4713-AF43-6339F9911E1C}" srcId="{8B342117-81F9-49F1-B4EC-258252258803}" destId="{5F6908BE-D592-4CA4-AA41-CEDCEC4222FE}" srcOrd="1" destOrd="0" parTransId="{90D76C79-0E24-4C78-A39C-A6FE9C32DDDF}" sibTransId="{AB387497-AEA3-4E6A-86EA-533E430659BA}"/>
    <dgm:cxn modelId="{5B3DD809-E5E6-4177-8C10-D116CFA33ECE}" type="presOf" srcId="{19EC2F37-07D1-4220-B288-FAC9785211E9}" destId="{96FB9AA9-CA54-439C-99B0-688F21F148F5}" srcOrd="0" destOrd="0" presId="urn:microsoft.com/office/officeart/2005/8/layout/chevron2"/>
    <dgm:cxn modelId="{0125DCBA-016B-45FF-9E83-E09A9572D891}" type="presParOf" srcId="{5B9D3A28-7172-42CF-97FD-24500585389C}" destId="{F2F54CE7-12CC-4BCA-96CE-07DD7649A8EA}" srcOrd="0" destOrd="0" presId="urn:microsoft.com/office/officeart/2005/8/layout/chevron2"/>
    <dgm:cxn modelId="{F78C4235-0843-4B91-AE38-228B56457FC9}" type="presParOf" srcId="{F2F54CE7-12CC-4BCA-96CE-07DD7649A8EA}" destId="{96FB9AA9-CA54-439C-99B0-688F21F148F5}" srcOrd="0" destOrd="0" presId="urn:microsoft.com/office/officeart/2005/8/layout/chevron2"/>
    <dgm:cxn modelId="{BD8FBABC-7D6B-4C99-9B26-F6A0CB2E29E5}" type="presParOf" srcId="{F2F54CE7-12CC-4BCA-96CE-07DD7649A8EA}" destId="{2FE55312-8BA4-4252-839B-ED7DBDEB3D16}" srcOrd="1" destOrd="0" presId="urn:microsoft.com/office/officeart/2005/8/layout/chevron2"/>
    <dgm:cxn modelId="{A0D999A6-4708-470D-9CC2-B69856542933}" type="presParOf" srcId="{5B9D3A28-7172-42CF-97FD-24500585389C}" destId="{924D0BB1-254A-4E2B-8671-691590A9111A}" srcOrd="1" destOrd="0" presId="urn:microsoft.com/office/officeart/2005/8/layout/chevron2"/>
    <dgm:cxn modelId="{BCA43E98-08EC-4882-AB06-C49B65F74045}" type="presParOf" srcId="{5B9D3A28-7172-42CF-97FD-24500585389C}" destId="{C2DB17D1-9E6C-48BF-8B73-E7602B15C0AE}" srcOrd="2" destOrd="0" presId="urn:microsoft.com/office/officeart/2005/8/layout/chevron2"/>
    <dgm:cxn modelId="{835FAFA9-53DA-4551-94EE-C30BD9CED103}" type="presParOf" srcId="{C2DB17D1-9E6C-48BF-8B73-E7602B15C0AE}" destId="{89044852-1ADF-408E-96E9-A8D069378E7C}" srcOrd="0" destOrd="0" presId="urn:microsoft.com/office/officeart/2005/8/layout/chevron2"/>
    <dgm:cxn modelId="{16B47EEA-C626-42A3-95B0-B48F2E1E1725}" type="presParOf" srcId="{C2DB17D1-9E6C-48BF-8B73-E7602B15C0AE}" destId="{30B472A7-863E-44DC-B3D1-48A65B5C5FB7}" srcOrd="1" destOrd="0" presId="urn:microsoft.com/office/officeart/2005/8/layout/chevron2"/>
    <dgm:cxn modelId="{DA579737-48F9-49DA-9D8F-5D16D9ACB8F6}" type="presParOf" srcId="{5B9D3A28-7172-42CF-97FD-24500585389C}" destId="{6DD6EDE6-7412-4E2C-86AC-73BD74C8C967}" srcOrd="3" destOrd="0" presId="urn:microsoft.com/office/officeart/2005/8/layout/chevron2"/>
    <dgm:cxn modelId="{B43BDF1C-1FFF-4D49-8AC7-6BB8FF371C8C}" type="presParOf" srcId="{5B9D3A28-7172-42CF-97FD-24500585389C}" destId="{2C28D288-7E14-47DC-8A99-6024A9902F35}" srcOrd="4" destOrd="0" presId="urn:microsoft.com/office/officeart/2005/8/layout/chevron2"/>
    <dgm:cxn modelId="{221FAD25-685E-4122-BA70-6A2B7C097FA1}" type="presParOf" srcId="{2C28D288-7E14-47DC-8A99-6024A9902F35}" destId="{3D17519D-5050-4FC9-85CC-DD6BBAF4C90F}" srcOrd="0" destOrd="0" presId="urn:microsoft.com/office/officeart/2005/8/layout/chevron2"/>
    <dgm:cxn modelId="{6056778E-19C7-4B38-BDCF-FF63A6123543}" type="presParOf" srcId="{2C28D288-7E14-47DC-8A99-6024A9902F35}" destId="{F8B8AC53-989D-4D7B-B044-56F146E398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416F05-C345-4353-8460-55A4162AEA1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1BB1AA-6E0E-482D-9860-30B420E3A9F8}">
      <dgm:prSet phldrT="[Текст]"/>
      <dgm:spPr/>
      <dgm:t>
        <a:bodyPr/>
        <a:lstStyle/>
        <a:p>
          <a:r>
            <a:rPr lang="ru-RU" dirty="0" smtClean="0"/>
            <a:t>Мастер года</a:t>
          </a:r>
          <a:endParaRPr lang="ru-RU" dirty="0"/>
        </a:p>
      </dgm:t>
    </dgm:pt>
    <dgm:pt modelId="{6CB386B1-D95C-46B4-86CE-B33C1398BAFA}" type="parTrans" cxnId="{74DFE82C-821C-4F27-BDEC-20E1EE8B22D6}">
      <dgm:prSet/>
      <dgm:spPr/>
      <dgm:t>
        <a:bodyPr/>
        <a:lstStyle/>
        <a:p>
          <a:endParaRPr lang="ru-RU"/>
        </a:p>
      </dgm:t>
    </dgm:pt>
    <dgm:pt modelId="{CBFE729F-CCFF-41CC-ADA4-F60D27F73BFA}" type="sibTrans" cxnId="{74DFE82C-821C-4F27-BDEC-20E1EE8B22D6}">
      <dgm:prSet/>
      <dgm:spPr/>
      <dgm:t>
        <a:bodyPr/>
        <a:lstStyle/>
        <a:p>
          <a:endParaRPr lang="ru-RU"/>
        </a:p>
      </dgm:t>
    </dgm:pt>
    <dgm:pt modelId="{AE72077D-E042-4472-A7B7-C000FA1F7C3E}">
      <dgm:prSet phldrT="[Текст]" custT="1"/>
      <dgm:spPr/>
      <dgm:t>
        <a:bodyPr/>
        <a:lstStyle/>
        <a:p>
          <a:r>
            <a:rPr lang="ru-RU" sz="3600" dirty="0" smtClean="0"/>
            <a:t>6 лет </a:t>
          </a:r>
          <a:r>
            <a:rPr lang="ru-RU" sz="2800" dirty="0" smtClean="0"/>
            <a:t>(201чел.)</a:t>
          </a:r>
          <a:endParaRPr lang="ru-RU" sz="2800" dirty="0"/>
        </a:p>
      </dgm:t>
    </dgm:pt>
    <dgm:pt modelId="{B414F4B0-D7DC-4DCB-94B8-05036939D11B}" type="parTrans" cxnId="{F87CCAEF-1D1D-4E80-B33A-3DBCDE8DB58C}">
      <dgm:prSet/>
      <dgm:spPr/>
      <dgm:t>
        <a:bodyPr/>
        <a:lstStyle/>
        <a:p>
          <a:endParaRPr lang="ru-RU"/>
        </a:p>
      </dgm:t>
    </dgm:pt>
    <dgm:pt modelId="{85D54568-0A86-4DEB-81D7-E4E5862D675C}" type="sibTrans" cxnId="{F87CCAEF-1D1D-4E80-B33A-3DBCDE8DB58C}">
      <dgm:prSet/>
      <dgm:spPr/>
      <dgm:t>
        <a:bodyPr/>
        <a:lstStyle/>
        <a:p>
          <a:endParaRPr lang="ru-RU"/>
        </a:p>
      </dgm:t>
    </dgm:pt>
    <dgm:pt modelId="{143FA238-7DCA-436E-A9DE-9C51949608CB}">
      <dgm:prSet phldrT="[Текст]"/>
      <dgm:spPr/>
      <dgm:t>
        <a:bodyPr/>
        <a:lstStyle/>
        <a:p>
          <a:r>
            <a:rPr lang="ru-RU" dirty="0" smtClean="0"/>
            <a:t>Директор года</a:t>
          </a:r>
          <a:endParaRPr lang="ru-RU" dirty="0"/>
        </a:p>
      </dgm:t>
    </dgm:pt>
    <dgm:pt modelId="{987E2934-9150-4688-B82E-35309AC348C5}" type="parTrans" cxnId="{5F0D0B28-59AA-435F-8D7C-F7A0EE6776DC}">
      <dgm:prSet/>
      <dgm:spPr/>
      <dgm:t>
        <a:bodyPr/>
        <a:lstStyle/>
        <a:p>
          <a:endParaRPr lang="ru-RU"/>
        </a:p>
      </dgm:t>
    </dgm:pt>
    <dgm:pt modelId="{A9018B47-44DD-4CC5-81D5-5908B6335137}" type="sibTrans" cxnId="{5F0D0B28-59AA-435F-8D7C-F7A0EE6776DC}">
      <dgm:prSet/>
      <dgm:spPr/>
      <dgm:t>
        <a:bodyPr/>
        <a:lstStyle/>
        <a:p>
          <a:endParaRPr lang="ru-RU"/>
        </a:p>
      </dgm:t>
    </dgm:pt>
    <dgm:pt modelId="{16C56FAD-CB07-4839-A0C5-493F74F0F830}">
      <dgm:prSet phldrT="[Текст]" custT="1"/>
      <dgm:spPr/>
      <dgm:t>
        <a:bodyPr/>
        <a:lstStyle/>
        <a:p>
          <a:r>
            <a:rPr lang="ru-RU" sz="3600" dirty="0" smtClean="0"/>
            <a:t>5 лет </a:t>
          </a:r>
          <a:r>
            <a:rPr lang="ru-RU" sz="2800" dirty="0" smtClean="0"/>
            <a:t>(65чел.)</a:t>
          </a:r>
          <a:endParaRPr lang="ru-RU" sz="2800" dirty="0"/>
        </a:p>
      </dgm:t>
    </dgm:pt>
    <dgm:pt modelId="{08C0339E-B4F6-4731-83B3-41EED4D11752}" type="parTrans" cxnId="{C5D587AD-A610-4BED-B408-14B5CD0B133D}">
      <dgm:prSet/>
      <dgm:spPr/>
      <dgm:t>
        <a:bodyPr/>
        <a:lstStyle/>
        <a:p>
          <a:endParaRPr lang="ru-RU"/>
        </a:p>
      </dgm:t>
    </dgm:pt>
    <dgm:pt modelId="{1ACCAC83-E8D5-4B7C-8ED2-BE0F484D8939}" type="sibTrans" cxnId="{C5D587AD-A610-4BED-B408-14B5CD0B133D}">
      <dgm:prSet/>
      <dgm:spPr/>
      <dgm:t>
        <a:bodyPr/>
        <a:lstStyle/>
        <a:p>
          <a:endParaRPr lang="ru-RU"/>
        </a:p>
      </dgm:t>
    </dgm:pt>
    <dgm:pt modelId="{F4D03B27-A1E4-4CAC-8F18-66CA5E72C433}">
      <dgm:prSet phldrT="[Текст]"/>
      <dgm:spPr/>
      <dgm:t>
        <a:bodyPr/>
        <a:lstStyle/>
        <a:p>
          <a:r>
            <a:rPr lang="ru-RU" dirty="0" smtClean="0"/>
            <a:t>Профессиональный дебют</a:t>
          </a:r>
          <a:endParaRPr lang="ru-RU" dirty="0"/>
        </a:p>
      </dgm:t>
    </dgm:pt>
    <dgm:pt modelId="{0A3A0893-3D25-433C-BE96-9594417B79B5}" type="parTrans" cxnId="{D49BF24D-7A5C-4600-B675-3AF4A57F9517}">
      <dgm:prSet/>
      <dgm:spPr/>
      <dgm:t>
        <a:bodyPr/>
        <a:lstStyle/>
        <a:p>
          <a:endParaRPr lang="ru-RU"/>
        </a:p>
      </dgm:t>
    </dgm:pt>
    <dgm:pt modelId="{C61C45AF-8F60-41AE-9D7F-FD15E918EF23}" type="sibTrans" cxnId="{D49BF24D-7A5C-4600-B675-3AF4A57F9517}">
      <dgm:prSet/>
      <dgm:spPr/>
      <dgm:t>
        <a:bodyPr/>
        <a:lstStyle/>
        <a:p>
          <a:endParaRPr lang="ru-RU"/>
        </a:p>
      </dgm:t>
    </dgm:pt>
    <dgm:pt modelId="{AA881078-66F2-410E-9D78-FC11AFE84B89}">
      <dgm:prSet phldrT="[Текст]" custT="1"/>
      <dgm:spPr/>
      <dgm:t>
        <a:bodyPr/>
        <a:lstStyle/>
        <a:p>
          <a:r>
            <a:rPr lang="ru-RU" sz="3600" dirty="0" smtClean="0"/>
            <a:t>3 года </a:t>
          </a:r>
          <a:r>
            <a:rPr lang="ru-RU" sz="2800" dirty="0" smtClean="0"/>
            <a:t>(85чел.) </a:t>
          </a:r>
          <a:endParaRPr lang="ru-RU" sz="2800" dirty="0"/>
        </a:p>
      </dgm:t>
    </dgm:pt>
    <dgm:pt modelId="{FB3AB327-9D35-4142-8438-62C1A0B71CB8}" type="parTrans" cxnId="{C1051F8E-61BB-4E8A-9B3C-49B32EA98A4B}">
      <dgm:prSet/>
      <dgm:spPr/>
      <dgm:t>
        <a:bodyPr/>
        <a:lstStyle/>
        <a:p>
          <a:endParaRPr lang="ru-RU"/>
        </a:p>
      </dgm:t>
    </dgm:pt>
    <dgm:pt modelId="{9D3B2F97-EE14-4B16-AF49-4D2B0D0204AE}" type="sibTrans" cxnId="{C1051F8E-61BB-4E8A-9B3C-49B32EA98A4B}">
      <dgm:prSet/>
      <dgm:spPr/>
      <dgm:t>
        <a:bodyPr/>
        <a:lstStyle/>
        <a:p>
          <a:endParaRPr lang="ru-RU"/>
        </a:p>
      </dgm:t>
    </dgm:pt>
    <dgm:pt modelId="{032C793E-BC0B-4CEC-847D-66B4148BD903}" type="pres">
      <dgm:prSet presAssocID="{E1416F05-C345-4353-8460-55A4162AEA1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9A4B61-4165-47DB-8B27-D79DD5E1845B}" type="pres">
      <dgm:prSet presAssocID="{B21BB1AA-6E0E-482D-9860-30B420E3A9F8}" presName="circle1" presStyleLbl="node1" presStyleIdx="0" presStyleCnt="3"/>
      <dgm:spPr/>
    </dgm:pt>
    <dgm:pt modelId="{BAE4CC09-7BAC-4384-BD6C-17DDEA00FEBB}" type="pres">
      <dgm:prSet presAssocID="{B21BB1AA-6E0E-482D-9860-30B420E3A9F8}" presName="space" presStyleCnt="0"/>
      <dgm:spPr/>
    </dgm:pt>
    <dgm:pt modelId="{A467C941-DF04-4408-A71A-6261F0937691}" type="pres">
      <dgm:prSet presAssocID="{B21BB1AA-6E0E-482D-9860-30B420E3A9F8}" presName="rect1" presStyleLbl="alignAcc1" presStyleIdx="0" presStyleCnt="3"/>
      <dgm:spPr/>
      <dgm:t>
        <a:bodyPr/>
        <a:lstStyle/>
        <a:p>
          <a:endParaRPr lang="ru-RU"/>
        </a:p>
      </dgm:t>
    </dgm:pt>
    <dgm:pt modelId="{685705BC-C335-4A93-9EDB-44463ED2FFEB}" type="pres">
      <dgm:prSet presAssocID="{143FA238-7DCA-436E-A9DE-9C51949608CB}" presName="vertSpace2" presStyleLbl="node1" presStyleIdx="0" presStyleCnt="3"/>
      <dgm:spPr/>
    </dgm:pt>
    <dgm:pt modelId="{527AD169-2CE1-4104-A4E7-476E415D7CCD}" type="pres">
      <dgm:prSet presAssocID="{143FA238-7DCA-436E-A9DE-9C51949608CB}" presName="circle2" presStyleLbl="node1" presStyleIdx="1" presStyleCnt="3"/>
      <dgm:spPr/>
    </dgm:pt>
    <dgm:pt modelId="{51140CE4-CE43-4829-9CBB-0B77AC50FD2D}" type="pres">
      <dgm:prSet presAssocID="{143FA238-7DCA-436E-A9DE-9C51949608CB}" presName="rect2" presStyleLbl="alignAcc1" presStyleIdx="1" presStyleCnt="3" custLinFactNeighborX="865" custLinFactNeighborY="1324"/>
      <dgm:spPr/>
      <dgm:t>
        <a:bodyPr/>
        <a:lstStyle/>
        <a:p>
          <a:endParaRPr lang="ru-RU"/>
        </a:p>
      </dgm:t>
    </dgm:pt>
    <dgm:pt modelId="{CC81269B-04DD-490D-AAD9-B42503734DD5}" type="pres">
      <dgm:prSet presAssocID="{F4D03B27-A1E4-4CAC-8F18-66CA5E72C433}" presName="vertSpace3" presStyleLbl="node1" presStyleIdx="1" presStyleCnt="3"/>
      <dgm:spPr/>
    </dgm:pt>
    <dgm:pt modelId="{1ED2B616-41D3-4770-817C-70810B9F1BEC}" type="pres">
      <dgm:prSet presAssocID="{F4D03B27-A1E4-4CAC-8F18-66CA5E72C433}" presName="circle3" presStyleLbl="node1" presStyleIdx="2" presStyleCnt="3"/>
      <dgm:spPr/>
    </dgm:pt>
    <dgm:pt modelId="{43A566A0-24D9-473E-8F97-7AC137AF7420}" type="pres">
      <dgm:prSet presAssocID="{F4D03B27-A1E4-4CAC-8F18-66CA5E72C433}" presName="rect3" presStyleLbl="alignAcc1" presStyleIdx="2" presStyleCnt="3"/>
      <dgm:spPr/>
      <dgm:t>
        <a:bodyPr/>
        <a:lstStyle/>
        <a:p>
          <a:endParaRPr lang="ru-RU"/>
        </a:p>
      </dgm:t>
    </dgm:pt>
    <dgm:pt modelId="{8E252BC1-D703-4D66-A123-E32E8F0EB418}" type="pres">
      <dgm:prSet presAssocID="{B21BB1AA-6E0E-482D-9860-30B420E3A9F8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87314-7EBB-4E98-9319-68AE8026574C}" type="pres">
      <dgm:prSet presAssocID="{B21BB1AA-6E0E-482D-9860-30B420E3A9F8}" presName="rect1ChTx" presStyleLbl="alignAcc1" presStyleIdx="2" presStyleCnt="3" custScaleX="111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A09E5-1A03-4387-976A-79FD71211556}" type="pres">
      <dgm:prSet presAssocID="{143FA238-7DCA-436E-A9DE-9C51949608C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94326-80D7-457E-B1EE-D46A84EA744C}" type="pres">
      <dgm:prSet presAssocID="{143FA238-7DCA-436E-A9DE-9C51949608CB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7990C-E3BC-416D-B005-6DF5436D5EA4}" type="pres">
      <dgm:prSet presAssocID="{F4D03B27-A1E4-4CAC-8F18-66CA5E72C43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743D3-A383-4E02-B285-21B88F730A69}" type="pres">
      <dgm:prSet presAssocID="{F4D03B27-A1E4-4CAC-8F18-66CA5E72C433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32BA71-4FE3-4E26-B53F-2BFBA7272D0E}" type="presOf" srcId="{B21BB1AA-6E0E-482D-9860-30B420E3A9F8}" destId="{A467C941-DF04-4408-A71A-6261F0937691}" srcOrd="0" destOrd="0" presId="urn:microsoft.com/office/officeart/2005/8/layout/target3"/>
    <dgm:cxn modelId="{7FC4CFE5-F936-4394-89CF-915289537E43}" type="presOf" srcId="{F4D03B27-A1E4-4CAC-8F18-66CA5E72C433}" destId="{43A566A0-24D9-473E-8F97-7AC137AF7420}" srcOrd="0" destOrd="0" presId="urn:microsoft.com/office/officeart/2005/8/layout/target3"/>
    <dgm:cxn modelId="{2CD748FC-AFB2-471A-AC8A-D3B32DCA4094}" type="presOf" srcId="{B21BB1AA-6E0E-482D-9860-30B420E3A9F8}" destId="{8E252BC1-D703-4D66-A123-E32E8F0EB418}" srcOrd="1" destOrd="0" presId="urn:microsoft.com/office/officeart/2005/8/layout/target3"/>
    <dgm:cxn modelId="{74DFE82C-821C-4F27-BDEC-20E1EE8B22D6}" srcId="{E1416F05-C345-4353-8460-55A4162AEA19}" destId="{B21BB1AA-6E0E-482D-9860-30B420E3A9F8}" srcOrd="0" destOrd="0" parTransId="{6CB386B1-D95C-46B4-86CE-B33C1398BAFA}" sibTransId="{CBFE729F-CCFF-41CC-ADA4-F60D27F73BFA}"/>
    <dgm:cxn modelId="{C1051F8E-61BB-4E8A-9B3C-49B32EA98A4B}" srcId="{F4D03B27-A1E4-4CAC-8F18-66CA5E72C433}" destId="{AA881078-66F2-410E-9D78-FC11AFE84B89}" srcOrd="0" destOrd="0" parTransId="{FB3AB327-9D35-4142-8438-62C1A0B71CB8}" sibTransId="{9D3B2F97-EE14-4B16-AF49-4D2B0D0204AE}"/>
    <dgm:cxn modelId="{A8E5EB0F-93C6-4442-9668-4C31835DEBCA}" type="presOf" srcId="{16C56FAD-CB07-4839-A0C5-493F74F0F830}" destId="{60F94326-80D7-457E-B1EE-D46A84EA744C}" srcOrd="0" destOrd="0" presId="urn:microsoft.com/office/officeart/2005/8/layout/target3"/>
    <dgm:cxn modelId="{BA308A57-C91A-44E8-B59A-A516B6A99E87}" type="presOf" srcId="{F4D03B27-A1E4-4CAC-8F18-66CA5E72C433}" destId="{23C7990C-E3BC-416D-B005-6DF5436D5EA4}" srcOrd="1" destOrd="0" presId="urn:microsoft.com/office/officeart/2005/8/layout/target3"/>
    <dgm:cxn modelId="{D49BF24D-7A5C-4600-B675-3AF4A57F9517}" srcId="{E1416F05-C345-4353-8460-55A4162AEA19}" destId="{F4D03B27-A1E4-4CAC-8F18-66CA5E72C433}" srcOrd="2" destOrd="0" parTransId="{0A3A0893-3D25-433C-BE96-9594417B79B5}" sibTransId="{C61C45AF-8F60-41AE-9D7F-FD15E918EF23}"/>
    <dgm:cxn modelId="{870FF16B-90F9-41EE-9747-EF763E4D4327}" type="presOf" srcId="{AE72077D-E042-4472-A7B7-C000FA1F7C3E}" destId="{F0887314-7EBB-4E98-9319-68AE8026574C}" srcOrd="0" destOrd="0" presId="urn:microsoft.com/office/officeart/2005/8/layout/target3"/>
    <dgm:cxn modelId="{8954E174-57BE-4A65-8837-3CAE92043B93}" type="presOf" srcId="{143FA238-7DCA-436E-A9DE-9C51949608CB}" destId="{BA6A09E5-1A03-4387-976A-79FD71211556}" srcOrd="1" destOrd="0" presId="urn:microsoft.com/office/officeart/2005/8/layout/target3"/>
    <dgm:cxn modelId="{F87CCAEF-1D1D-4E80-B33A-3DBCDE8DB58C}" srcId="{B21BB1AA-6E0E-482D-9860-30B420E3A9F8}" destId="{AE72077D-E042-4472-A7B7-C000FA1F7C3E}" srcOrd="0" destOrd="0" parTransId="{B414F4B0-D7DC-4DCB-94B8-05036939D11B}" sibTransId="{85D54568-0A86-4DEB-81D7-E4E5862D675C}"/>
    <dgm:cxn modelId="{711A7B2B-D5EA-4804-85D7-D8B9D192D9AE}" type="presOf" srcId="{143FA238-7DCA-436E-A9DE-9C51949608CB}" destId="{51140CE4-CE43-4829-9CBB-0B77AC50FD2D}" srcOrd="0" destOrd="0" presId="urn:microsoft.com/office/officeart/2005/8/layout/target3"/>
    <dgm:cxn modelId="{0949B991-B55A-4276-9018-2B5D18F4FC7E}" type="presOf" srcId="{E1416F05-C345-4353-8460-55A4162AEA19}" destId="{032C793E-BC0B-4CEC-847D-66B4148BD903}" srcOrd="0" destOrd="0" presId="urn:microsoft.com/office/officeart/2005/8/layout/target3"/>
    <dgm:cxn modelId="{C5D587AD-A610-4BED-B408-14B5CD0B133D}" srcId="{143FA238-7DCA-436E-A9DE-9C51949608CB}" destId="{16C56FAD-CB07-4839-A0C5-493F74F0F830}" srcOrd="0" destOrd="0" parTransId="{08C0339E-B4F6-4731-83B3-41EED4D11752}" sibTransId="{1ACCAC83-E8D5-4B7C-8ED2-BE0F484D8939}"/>
    <dgm:cxn modelId="{5F0D0B28-59AA-435F-8D7C-F7A0EE6776DC}" srcId="{E1416F05-C345-4353-8460-55A4162AEA19}" destId="{143FA238-7DCA-436E-A9DE-9C51949608CB}" srcOrd="1" destOrd="0" parTransId="{987E2934-9150-4688-B82E-35309AC348C5}" sibTransId="{A9018B47-44DD-4CC5-81D5-5908B6335137}"/>
    <dgm:cxn modelId="{401BB21B-4309-4CEA-B8B3-3B1AB2087794}" type="presOf" srcId="{AA881078-66F2-410E-9D78-FC11AFE84B89}" destId="{568743D3-A383-4E02-B285-21B88F730A69}" srcOrd="0" destOrd="0" presId="urn:microsoft.com/office/officeart/2005/8/layout/target3"/>
    <dgm:cxn modelId="{ECD50586-3A3E-479C-9DB8-C67C584FCCC9}" type="presParOf" srcId="{032C793E-BC0B-4CEC-847D-66B4148BD903}" destId="{229A4B61-4165-47DB-8B27-D79DD5E1845B}" srcOrd="0" destOrd="0" presId="urn:microsoft.com/office/officeart/2005/8/layout/target3"/>
    <dgm:cxn modelId="{DE4A1EAB-4F20-44F8-AD4A-47E6497D1822}" type="presParOf" srcId="{032C793E-BC0B-4CEC-847D-66B4148BD903}" destId="{BAE4CC09-7BAC-4384-BD6C-17DDEA00FEBB}" srcOrd="1" destOrd="0" presId="urn:microsoft.com/office/officeart/2005/8/layout/target3"/>
    <dgm:cxn modelId="{AF1DCF85-6732-44D9-878C-F1E5131B34CD}" type="presParOf" srcId="{032C793E-BC0B-4CEC-847D-66B4148BD903}" destId="{A467C941-DF04-4408-A71A-6261F0937691}" srcOrd="2" destOrd="0" presId="urn:microsoft.com/office/officeart/2005/8/layout/target3"/>
    <dgm:cxn modelId="{9BDA8F74-D76B-414E-84C5-BFDD9E9DEE4C}" type="presParOf" srcId="{032C793E-BC0B-4CEC-847D-66B4148BD903}" destId="{685705BC-C335-4A93-9EDB-44463ED2FFEB}" srcOrd="3" destOrd="0" presId="urn:microsoft.com/office/officeart/2005/8/layout/target3"/>
    <dgm:cxn modelId="{E8DB0506-67BE-42A0-AD3C-F058229C0DF2}" type="presParOf" srcId="{032C793E-BC0B-4CEC-847D-66B4148BD903}" destId="{527AD169-2CE1-4104-A4E7-476E415D7CCD}" srcOrd="4" destOrd="0" presId="urn:microsoft.com/office/officeart/2005/8/layout/target3"/>
    <dgm:cxn modelId="{20D23FEC-22D9-427B-8A26-F2333479E9DF}" type="presParOf" srcId="{032C793E-BC0B-4CEC-847D-66B4148BD903}" destId="{51140CE4-CE43-4829-9CBB-0B77AC50FD2D}" srcOrd="5" destOrd="0" presId="urn:microsoft.com/office/officeart/2005/8/layout/target3"/>
    <dgm:cxn modelId="{41B7D3C0-01FF-4402-A78C-72D3397A11A8}" type="presParOf" srcId="{032C793E-BC0B-4CEC-847D-66B4148BD903}" destId="{CC81269B-04DD-490D-AAD9-B42503734DD5}" srcOrd="6" destOrd="0" presId="urn:microsoft.com/office/officeart/2005/8/layout/target3"/>
    <dgm:cxn modelId="{BDBE30DF-A3F1-4759-BDD3-EABCD5601C9F}" type="presParOf" srcId="{032C793E-BC0B-4CEC-847D-66B4148BD903}" destId="{1ED2B616-41D3-4770-817C-70810B9F1BEC}" srcOrd="7" destOrd="0" presId="urn:microsoft.com/office/officeart/2005/8/layout/target3"/>
    <dgm:cxn modelId="{F92E356E-6093-442D-99DC-18B0369BC084}" type="presParOf" srcId="{032C793E-BC0B-4CEC-847D-66B4148BD903}" destId="{43A566A0-24D9-473E-8F97-7AC137AF7420}" srcOrd="8" destOrd="0" presId="urn:microsoft.com/office/officeart/2005/8/layout/target3"/>
    <dgm:cxn modelId="{3F6DD271-FD10-4694-B779-F287716EE891}" type="presParOf" srcId="{032C793E-BC0B-4CEC-847D-66B4148BD903}" destId="{8E252BC1-D703-4D66-A123-E32E8F0EB418}" srcOrd="9" destOrd="0" presId="urn:microsoft.com/office/officeart/2005/8/layout/target3"/>
    <dgm:cxn modelId="{DB50DE47-6240-41B7-9B14-AE8E31941C38}" type="presParOf" srcId="{032C793E-BC0B-4CEC-847D-66B4148BD903}" destId="{F0887314-7EBB-4E98-9319-68AE8026574C}" srcOrd="10" destOrd="0" presId="urn:microsoft.com/office/officeart/2005/8/layout/target3"/>
    <dgm:cxn modelId="{F7D9E776-0CB2-439F-BA00-41BD80DBE743}" type="presParOf" srcId="{032C793E-BC0B-4CEC-847D-66B4148BD903}" destId="{BA6A09E5-1A03-4387-976A-79FD71211556}" srcOrd="11" destOrd="0" presId="urn:microsoft.com/office/officeart/2005/8/layout/target3"/>
    <dgm:cxn modelId="{F0784B4B-3079-4E36-8923-D7A33EAD2705}" type="presParOf" srcId="{032C793E-BC0B-4CEC-847D-66B4148BD903}" destId="{60F94326-80D7-457E-B1EE-D46A84EA744C}" srcOrd="12" destOrd="0" presId="urn:microsoft.com/office/officeart/2005/8/layout/target3"/>
    <dgm:cxn modelId="{64A46C8D-C9EB-410F-909C-2D04C9E6B4CA}" type="presParOf" srcId="{032C793E-BC0B-4CEC-847D-66B4148BD903}" destId="{23C7990C-E3BC-416D-B005-6DF5436D5EA4}" srcOrd="13" destOrd="0" presId="urn:microsoft.com/office/officeart/2005/8/layout/target3"/>
    <dgm:cxn modelId="{BCE3287F-80B0-45F1-ADD1-D0234EE5D749}" type="presParOf" srcId="{032C793E-BC0B-4CEC-847D-66B4148BD903}" destId="{568743D3-A383-4E02-B285-21B88F730A69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C9400-CDA5-4CA1-AD9B-15EC88BC03FB}">
      <dsp:nvSpPr>
        <dsp:cNvPr id="0" name=""/>
        <dsp:cNvSpPr/>
      </dsp:nvSpPr>
      <dsp:spPr>
        <a:xfrm>
          <a:off x="0" y="246216"/>
          <a:ext cx="3144845" cy="66772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Курсовое обучение</a:t>
          </a:r>
          <a:endParaRPr lang="ru-RU" sz="2400" kern="1200" dirty="0"/>
        </a:p>
      </dsp:txBody>
      <dsp:txXfrm>
        <a:off x="19557" y="265773"/>
        <a:ext cx="3105731" cy="628613"/>
      </dsp:txXfrm>
    </dsp:sp>
    <dsp:sp modelId="{4C3621BB-0CB4-413B-B0F0-5ACDFFA81646}">
      <dsp:nvSpPr>
        <dsp:cNvPr id="0" name=""/>
        <dsp:cNvSpPr/>
      </dsp:nvSpPr>
      <dsp:spPr>
        <a:xfrm>
          <a:off x="314484" y="913943"/>
          <a:ext cx="837649" cy="1003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472"/>
              </a:lnTo>
              <a:lnTo>
                <a:pt x="837649" y="10034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14AED-933A-4024-8C17-45AA5337D1DA}">
      <dsp:nvSpPr>
        <dsp:cNvPr id="0" name=""/>
        <dsp:cNvSpPr/>
      </dsp:nvSpPr>
      <dsp:spPr>
        <a:xfrm>
          <a:off x="1152134" y="1333131"/>
          <a:ext cx="2099986" cy="1168568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9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Переподготовка-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96 чел.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58 по ГЗ)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6360" y="1367357"/>
        <a:ext cx="2031534" cy="1100116"/>
      </dsp:txXfrm>
    </dsp:sp>
    <dsp:sp modelId="{55792EBB-D85C-4CAC-8721-08A724467A91}">
      <dsp:nvSpPr>
        <dsp:cNvPr id="0" name=""/>
        <dsp:cNvSpPr/>
      </dsp:nvSpPr>
      <dsp:spPr>
        <a:xfrm>
          <a:off x="314484" y="913943"/>
          <a:ext cx="837649" cy="2515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5640"/>
              </a:lnTo>
              <a:lnTo>
                <a:pt x="837649" y="25156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09B0B-CD12-4CCC-86DD-BBFB33B6D95F}">
      <dsp:nvSpPr>
        <dsp:cNvPr id="0" name=""/>
        <dsp:cNvSpPr/>
      </dsp:nvSpPr>
      <dsp:spPr>
        <a:xfrm>
          <a:off x="1152134" y="2773287"/>
          <a:ext cx="2099986" cy="1312593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9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Повышение квалификации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2273 чел.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804 по ГЗ)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90579" y="2811732"/>
        <a:ext cx="2023096" cy="1235703"/>
      </dsp:txXfrm>
    </dsp:sp>
    <dsp:sp modelId="{1244C51E-545F-4555-B65E-CF3B7AC03B5C}">
      <dsp:nvSpPr>
        <dsp:cNvPr id="0" name=""/>
        <dsp:cNvSpPr/>
      </dsp:nvSpPr>
      <dsp:spPr>
        <a:xfrm>
          <a:off x="314484" y="913943"/>
          <a:ext cx="837649" cy="3939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9355"/>
              </a:lnTo>
              <a:lnTo>
                <a:pt x="837649" y="39393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3D7A9-74F9-4C15-A903-0883BF890A70}">
      <dsp:nvSpPr>
        <dsp:cNvPr id="0" name=""/>
        <dsp:cNvSpPr/>
      </dsp:nvSpPr>
      <dsp:spPr>
        <a:xfrm>
          <a:off x="1152134" y="4429474"/>
          <a:ext cx="2099986" cy="84764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9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Стажировка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173чел. </a:t>
          </a:r>
          <a:endParaRPr lang="ru-RU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76961" y="4454301"/>
        <a:ext cx="2050332" cy="797995"/>
      </dsp:txXfrm>
    </dsp:sp>
    <dsp:sp modelId="{D632B7B8-D192-4DD0-A8D0-4F6D3F091E22}">
      <dsp:nvSpPr>
        <dsp:cNvPr id="0" name=""/>
        <dsp:cNvSpPr/>
      </dsp:nvSpPr>
      <dsp:spPr>
        <a:xfrm>
          <a:off x="3659093" y="244097"/>
          <a:ext cx="3867432" cy="665463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Межкурсовое обучение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78584" y="263588"/>
        <a:ext cx="3828450" cy="626481"/>
      </dsp:txXfrm>
    </dsp:sp>
    <dsp:sp modelId="{D9C669F6-80DB-4A31-8116-1573ECF9F6FF}">
      <dsp:nvSpPr>
        <dsp:cNvPr id="0" name=""/>
        <dsp:cNvSpPr/>
      </dsp:nvSpPr>
      <dsp:spPr>
        <a:xfrm>
          <a:off x="4045836" y="909561"/>
          <a:ext cx="274643" cy="90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3750"/>
              </a:lnTo>
              <a:lnTo>
                <a:pt x="274643" y="903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B7638-2C88-4A97-8A01-092F8667B162}">
      <dsp:nvSpPr>
        <dsp:cNvPr id="0" name=""/>
        <dsp:cNvSpPr/>
      </dsp:nvSpPr>
      <dsp:spPr>
        <a:xfrm>
          <a:off x="4320480" y="1261123"/>
          <a:ext cx="3535930" cy="1104376"/>
        </a:xfrm>
        <a:prstGeom prst="roundRect">
          <a:avLst>
            <a:gd name="adj" fmla="val 10000"/>
          </a:avLst>
        </a:prstGeom>
        <a:solidFill>
          <a:schemeClr val="bg2">
            <a:lumMod val="25000"/>
            <a:alpha val="9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Тематические конференции  (2)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 семинары (32),  заседания ОМО (67)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52826" y="1293469"/>
        <a:ext cx="3471238" cy="1039684"/>
      </dsp:txXfrm>
    </dsp:sp>
    <dsp:sp modelId="{D5C0C65B-574F-482E-B682-C48DBDEBFCFA}">
      <dsp:nvSpPr>
        <dsp:cNvPr id="0" name=""/>
        <dsp:cNvSpPr/>
      </dsp:nvSpPr>
      <dsp:spPr>
        <a:xfrm>
          <a:off x="4045836" y="909561"/>
          <a:ext cx="274643" cy="1959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450"/>
              </a:lnTo>
              <a:lnTo>
                <a:pt x="274643" y="19594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F2F84-8E90-492D-A42F-B6BB6B9D5D01}">
      <dsp:nvSpPr>
        <dsp:cNvPr id="0" name=""/>
        <dsp:cNvSpPr/>
      </dsp:nvSpPr>
      <dsp:spPr>
        <a:xfrm>
          <a:off x="4320480" y="2557263"/>
          <a:ext cx="3532852" cy="623496"/>
        </a:xfrm>
        <a:prstGeom prst="roundRect">
          <a:avLst>
            <a:gd name="adj" fmla="val 10000"/>
          </a:avLst>
        </a:prstGeom>
        <a:solidFill>
          <a:schemeClr val="bg2">
            <a:lumMod val="25000"/>
            <a:alpha val="9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Мастер – классы (20)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38742" y="2575525"/>
        <a:ext cx="3496328" cy="586972"/>
      </dsp:txXfrm>
    </dsp:sp>
    <dsp:sp modelId="{E18ACD01-E49B-480E-87EA-5B71AA4EB8E2}">
      <dsp:nvSpPr>
        <dsp:cNvPr id="0" name=""/>
        <dsp:cNvSpPr/>
      </dsp:nvSpPr>
      <dsp:spPr>
        <a:xfrm>
          <a:off x="4045836" y="909561"/>
          <a:ext cx="274643" cy="2827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7591"/>
              </a:lnTo>
              <a:lnTo>
                <a:pt x="274643" y="28275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FA13A-4BAB-4CC2-BC42-3935E50E0C35}">
      <dsp:nvSpPr>
        <dsp:cNvPr id="0" name=""/>
        <dsp:cNvSpPr/>
      </dsp:nvSpPr>
      <dsp:spPr>
        <a:xfrm>
          <a:off x="4320480" y="3349349"/>
          <a:ext cx="3545573" cy="775607"/>
        </a:xfrm>
        <a:prstGeom prst="roundRect">
          <a:avLst>
            <a:gd name="adj" fmla="val 10000"/>
          </a:avLst>
        </a:prstGeom>
        <a:solidFill>
          <a:schemeClr val="bg2">
            <a:lumMod val="25000"/>
            <a:alpha val="9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Организация работы  37 ВТК  (201 чел.)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43197" y="3372066"/>
        <a:ext cx="3500139" cy="730173"/>
      </dsp:txXfrm>
    </dsp:sp>
    <dsp:sp modelId="{8E9C0995-9975-4AEB-A5D3-19A138BC709E}">
      <dsp:nvSpPr>
        <dsp:cNvPr id="0" name=""/>
        <dsp:cNvSpPr/>
      </dsp:nvSpPr>
      <dsp:spPr>
        <a:xfrm>
          <a:off x="4045836" y="909561"/>
          <a:ext cx="336745" cy="3847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7457"/>
              </a:lnTo>
              <a:lnTo>
                <a:pt x="336745" y="38474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23D27-5F7A-4ABE-88D2-CF750F4E37B6}">
      <dsp:nvSpPr>
        <dsp:cNvPr id="0" name=""/>
        <dsp:cNvSpPr/>
      </dsp:nvSpPr>
      <dsp:spPr>
        <a:xfrm>
          <a:off x="4382582" y="4364485"/>
          <a:ext cx="3507503" cy="785067"/>
        </a:xfrm>
        <a:prstGeom prst="roundRect">
          <a:avLst>
            <a:gd name="adj" fmla="val 10000"/>
          </a:avLst>
        </a:prstGeom>
        <a:solidFill>
          <a:schemeClr val="bg2">
            <a:lumMod val="25000"/>
            <a:alpha val="9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Обобщение  и представление опыта работы (29)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5576" y="4387479"/>
        <a:ext cx="3461515" cy="739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B9AA9-CA54-439C-99B0-688F21F148F5}">
      <dsp:nvSpPr>
        <dsp:cNvPr id="0" name=""/>
        <dsp:cNvSpPr/>
      </dsp:nvSpPr>
      <dsp:spPr>
        <a:xfrm rot="5400000">
          <a:off x="-261864" y="264617"/>
          <a:ext cx="1745766" cy="1222036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>
              <a:solidFill>
                <a:sysClr val="windowText" lastClr="000000"/>
              </a:solidFill>
            </a:rPr>
            <a:t>ОТФ 3.1</a:t>
          </a:r>
        </a:p>
      </dsp:txBody>
      <dsp:txXfrm rot="-5400000">
        <a:off x="1" y="613770"/>
        <a:ext cx="1222036" cy="523730"/>
      </dsp:txXfrm>
    </dsp:sp>
    <dsp:sp modelId="{2FE55312-8BA4-4252-839B-ED7DBDEB3D16}">
      <dsp:nvSpPr>
        <dsp:cNvPr id="0" name=""/>
        <dsp:cNvSpPr/>
      </dsp:nvSpPr>
      <dsp:spPr>
        <a:xfrm rot="5400000">
          <a:off x="4158444" y="-2933655"/>
          <a:ext cx="1134747" cy="70075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Преподавание по программам профессионального обучения, среднего профессионального образования (СПО) и дополнительным профессиональным программам (ДПП), ориентированным на соответствующий уровень квалификации (должность: </a:t>
          </a:r>
          <a:r>
            <a:rPr lang="ru-RU" sz="1700" b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преподаватель</a:t>
          </a:r>
          <a:r>
            <a:rPr lang="ru-RU" sz="17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 rot="-5400000">
        <a:off x="1222036" y="58147"/>
        <a:ext cx="6952169" cy="1023959"/>
      </dsp:txXfrm>
    </dsp:sp>
    <dsp:sp modelId="{89044852-1ADF-408E-96E9-A8D069378E7C}">
      <dsp:nvSpPr>
        <dsp:cNvPr id="0" name=""/>
        <dsp:cNvSpPr/>
      </dsp:nvSpPr>
      <dsp:spPr>
        <a:xfrm rot="5400000">
          <a:off x="-261864" y="1817873"/>
          <a:ext cx="1745766" cy="1222036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>
              <a:solidFill>
                <a:sysClr val="windowText" lastClr="000000"/>
              </a:solidFill>
              <a:latin typeface="+mn-lt"/>
              <a:cs typeface="Times New Roman" pitchFamily="18" charset="0"/>
            </a:rPr>
            <a:t>ОТФ 3.2</a:t>
          </a:r>
        </a:p>
      </dsp:txBody>
      <dsp:txXfrm rot="-5400000">
        <a:off x="1" y="2167026"/>
        <a:ext cx="1222036" cy="523730"/>
      </dsp:txXfrm>
    </dsp:sp>
    <dsp:sp modelId="{30B472A7-863E-44DC-B3D1-48A65B5C5FB7}">
      <dsp:nvSpPr>
        <dsp:cNvPr id="0" name=""/>
        <dsp:cNvSpPr/>
      </dsp:nvSpPr>
      <dsp:spPr>
        <a:xfrm rot="5400000">
          <a:off x="4158444" y="-1380398"/>
          <a:ext cx="1134747" cy="70075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и проведение учебно-производственного процесса при реализации образовательных программ различного уровня и направленности (должность: </a:t>
          </a:r>
          <a:r>
            <a:rPr lang="ru-RU" sz="1700" b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мастер производственного обучения</a:t>
          </a:r>
          <a:r>
            <a:rPr lang="ru-RU" sz="17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 rot="-5400000">
        <a:off x="1222036" y="1611404"/>
        <a:ext cx="6952169" cy="1023959"/>
      </dsp:txXfrm>
    </dsp:sp>
    <dsp:sp modelId="{3D17519D-5050-4FC9-85CC-DD6BBAF4C90F}">
      <dsp:nvSpPr>
        <dsp:cNvPr id="0" name=""/>
        <dsp:cNvSpPr/>
      </dsp:nvSpPr>
      <dsp:spPr>
        <a:xfrm rot="5400000">
          <a:off x="-261864" y="3371129"/>
          <a:ext cx="1745766" cy="122203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>
              <a:solidFill>
                <a:sysClr val="windowText" lastClr="000000"/>
              </a:solidFill>
              <a:latin typeface="+mn-lt"/>
              <a:cs typeface="Times New Roman" pitchFamily="18" charset="0"/>
            </a:rPr>
            <a:t>ОТФ 3.3</a:t>
          </a:r>
        </a:p>
      </dsp:txBody>
      <dsp:txXfrm rot="-5400000">
        <a:off x="1" y="3720282"/>
        <a:ext cx="1222036" cy="523730"/>
      </dsp:txXfrm>
    </dsp:sp>
    <dsp:sp modelId="{F8B8AC53-989D-4D7B-B044-56F146E398D8}">
      <dsp:nvSpPr>
        <dsp:cNvPr id="0" name=""/>
        <dsp:cNvSpPr/>
      </dsp:nvSpPr>
      <dsp:spPr>
        <a:xfrm rot="5400000">
          <a:off x="4158444" y="172857"/>
          <a:ext cx="1134747" cy="70075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Организационно-педагогическое сопровождение группы (курса) обучающихся по программам СПО должность: </a:t>
          </a:r>
          <a:r>
            <a:rPr lang="ru-RU" sz="1700" b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преподаватель/ мастер производственного обучения</a:t>
          </a:r>
          <a:r>
            <a:rPr lang="ru-RU" sz="17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 rot="-5400000">
        <a:off x="1222036" y="3164659"/>
        <a:ext cx="6952169" cy="10239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A4B61-4165-47DB-8B27-D79DD5E1845B}">
      <dsp:nvSpPr>
        <dsp:cNvPr id="0" name=""/>
        <dsp:cNvSpPr/>
      </dsp:nvSpPr>
      <dsp:spPr>
        <a:xfrm>
          <a:off x="-76748" y="150495"/>
          <a:ext cx="4499610" cy="449961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7C941-DF04-4408-A71A-6261F0937691}">
      <dsp:nvSpPr>
        <dsp:cNvPr id="0" name=""/>
        <dsp:cNvSpPr/>
      </dsp:nvSpPr>
      <dsp:spPr>
        <a:xfrm>
          <a:off x="2173056" y="150494"/>
          <a:ext cx="5249544" cy="44996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Мастер года</a:t>
          </a:r>
          <a:endParaRPr lang="ru-RU" sz="2200" kern="1200" dirty="0"/>
        </a:p>
      </dsp:txBody>
      <dsp:txXfrm>
        <a:off x="2173056" y="150494"/>
        <a:ext cx="2624772" cy="1349885"/>
      </dsp:txXfrm>
    </dsp:sp>
    <dsp:sp modelId="{527AD169-2CE1-4104-A4E7-476E415D7CCD}">
      <dsp:nvSpPr>
        <dsp:cNvPr id="0" name=""/>
        <dsp:cNvSpPr/>
      </dsp:nvSpPr>
      <dsp:spPr>
        <a:xfrm>
          <a:off x="710684" y="1500380"/>
          <a:ext cx="2924743" cy="29247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40CE4-CE43-4829-9CBB-0B77AC50FD2D}">
      <dsp:nvSpPr>
        <dsp:cNvPr id="0" name=""/>
        <dsp:cNvSpPr/>
      </dsp:nvSpPr>
      <dsp:spPr>
        <a:xfrm>
          <a:off x="2218465" y="1539104"/>
          <a:ext cx="5249544" cy="29247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Директор года</a:t>
          </a:r>
          <a:endParaRPr lang="ru-RU" sz="2200" kern="1200" dirty="0"/>
        </a:p>
      </dsp:txBody>
      <dsp:txXfrm>
        <a:off x="2218465" y="1539104"/>
        <a:ext cx="2624772" cy="1349881"/>
      </dsp:txXfrm>
    </dsp:sp>
    <dsp:sp modelId="{1ED2B616-41D3-4770-817C-70810B9F1BEC}">
      <dsp:nvSpPr>
        <dsp:cNvPr id="0" name=""/>
        <dsp:cNvSpPr/>
      </dsp:nvSpPr>
      <dsp:spPr>
        <a:xfrm>
          <a:off x="1498115" y="2850262"/>
          <a:ext cx="1349881" cy="13498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566A0-24D9-473E-8F97-7AC137AF7420}">
      <dsp:nvSpPr>
        <dsp:cNvPr id="0" name=""/>
        <dsp:cNvSpPr/>
      </dsp:nvSpPr>
      <dsp:spPr>
        <a:xfrm>
          <a:off x="2173056" y="2850262"/>
          <a:ext cx="5249544" cy="13498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Профессиональный дебют</a:t>
          </a:r>
          <a:endParaRPr lang="ru-RU" sz="2200" kern="1200" dirty="0"/>
        </a:p>
      </dsp:txBody>
      <dsp:txXfrm>
        <a:off x="2173056" y="2850262"/>
        <a:ext cx="2624772" cy="1349881"/>
      </dsp:txXfrm>
    </dsp:sp>
    <dsp:sp modelId="{F0887314-7EBB-4E98-9319-68AE8026574C}">
      <dsp:nvSpPr>
        <dsp:cNvPr id="0" name=""/>
        <dsp:cNvSpPr/>
      </dsp:nvSpPr>
      <dsp:spPr>
        <a:xfrm>
          <a:off x="4644332" y="150494"/>
          <a:ext cx="2931765" cy="134988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6 лет </a:t>
          </a:r>
          <a:r>
            <a:rPr lang="ru-RU" sz="2800" kern="1200" dirty="0" smtClean="0"/>
            <a:t>(201чел.)</a:t>
          </a:r>
          <a:endParaRPr lang="ru-RU" sz="2800" kern="1200" dirty="0"/>
        </a:p>
      </dsp:txBody>
      <dsp:txXfrm>
        <a:off x="4644332" y="150494"/>
        <a:ext cx="2931765" cy="1349885"/>
      </dsp:txXfrm>
    </dsp:sp>
    <dsp:sp modelId="{60F94326-80D7-457E-B1EE-D46A84EA744C}">
      <dsp:nvSpPr>
        <dsp:cNvPr id="0" name=""/>
        <dsp:cNvSpPr/>
      </dsp:nvSpPr>
      <dsp:spPr>
        <a:xfrm>
          <a:off x="4797829" y="1500380"/>
          <a:ext cx="2624772" cy="13498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5 лет </a:t>
          </a:r>
          <a:r>
            <a:rPr lang="ru-RU" sz="2800" kern="1200" dirty="0" smtClean="0"/>
            <a:t>(65чел.)</a:t>
          </a:r>
          <a:endParaRPr lang="ru-RU" sz="2800" kern="1200" dirty="0"/>
        </a:p>
      </dsp:txBody>
      <dsp:txXfrm>
        <a:off x="4797829" y="1500380"/>
        <a:ext cx="2624772" cy="1349881"/>
      </dsp:txXfrm>
    </dsp:sp>
    <dsp:sp modelId="{568743D3-A383-4E02-B285-21B88F730A69}">
      <dsp:nvSpPr>
        <dsp:cNvPr id="0" name=""/>
        <dsp:cNvSpPr/>
      </dsp:nvSpPr>
      <dsp:spPr>
        <a:xfrm>
          <a:off x="4797829" y="2850262"/>
          <a:ext cx="2624772" cy="13498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3 года </a:t>
          </a:r>
          <a:r>
            <a:rPr lang="ru-RU" sz="2800" kern="1200" dirty="0" smtClean="0"/>
            <a:t>(85чел.) </a:t>
          </a:r>
          <a:endParaRPr lang="ru-RU" sz="2800" kern="1200" dirty="0"/>
        </a:p>
      </dsp:txBody>
      <dsp:txXfrm>
        <a:off x="4797829" y="2850262"/>
        <a:ext cx="2624772" cy="1349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0.4952</cdr:y>
    </cdr:from>
    <cdr:to>
      <cdr:x>0.535</cdr:x>
      <cdr:y>0.4952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4114800" y="2448272"/>
          <a:ext cx="28803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0.49125</cdr:x>
      <cdr:y>0.33499</cdr:y>
    </cdr:from>
    <cdr:to>
      <cdr:x>0.57</cdr:x>
      <cdr:y>0.33499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4042792" y="1656184"/>
          <a:ext cx="64807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A85A5-0535-4FD3-9808-5D87D1C85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486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D3E96E-A640-4060-9B47-2F845B45EA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646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PowerPoint_97_20031.ppt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idx="4294967295"/>
          </p:nvPr>
        </p:nvSpPr>
        <p:spPr>
          <a:xfrm>
            <a:off x="1181100" y="765175"/>
            <a:ext cx="7962900" cy="5483225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ru-RU" sz="2400" b="1" dirty="0"/>
          </a:p>
          <a:p>
            <a:pPr marL="82296" indent="0"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Обеспечение профессионального развития управленческих и педагогических кадров системы СПО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/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pPr marL="82296" indent="0" algn="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Е.П.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Сичинский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ректор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ГБУ ДПО ЧИРПО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957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130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922114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>
                <a:effectLst/>
              </a:rPr>
              <a:t>Принципы построения содержания ДПП</a:t>
            </a:r>
            <a:endParaRPr lang="ru-RU" sz="3300" dirty="0"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971600" y="1196752"/>
            <a:ext cx="7992888" cy="54726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Модульное построение ДПП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Формирование содержания программ  ориентировано на содержание обобщенных трудовых функций.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Содержание модулей отражает перечень   выполняемых трудовых функций.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Содержание программ  дополнены  учебными курсами в соответствии с рекомендациями Министерства образования и науки, актуальными вопросами ПО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29" y="274638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748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Изменение перечня программ профессиональной переподготовки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43608" y="1600200"/>
            <a:ext cx="31683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Было: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Менеджмент в образовании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Методика профессионального обучения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82453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Стало: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1.Менеджмент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образовании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Методика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Педагогика и методика обучения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Методика преподавания информатики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Методика преподавания ОБЖ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Методика преподавания естествознания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Организация деятельности специалиста в области воспитания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20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650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повышения квалификации (бюджет)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1628800"/>
            <a:ext cx="360655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Для руководящих работников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1.Инновационный менеджмент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Технологии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воспитания и духовно-нравственного развития личности обучающихся, психолого-педагогическое сопровождение в образовательном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процессе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педагогических работников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1.Теория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обучения и педагогические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профессиональной деятельности психолого-педагогического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3.Методика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обучения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Проектирование образовательной среды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Информационные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технологии в образовании: базовый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уровень  ИКТ-компетентности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Информационные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технологии в образовании: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продвинутый уровень  ИКТ-компетентности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Информационные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технологии в образовании: применение электронного УМК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процессе обучения студентов средствами АСУ на основе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Moodle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Стажировки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  <a:p>
            <a:endParaRPr lang="ru-RU" sz="2000" b="1" dirty="0"/>
          </a:p>
        </p:txBody>
      </p:sp>
      <p:pic>
        <p:nvPicPr>
          <p:cNvPr id="13314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332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Перечень программ ПК (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внебюджет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71600" y="1124744"/>
            <a:ext cx="7992888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1. ЭФФЕКТИВНАЯ ОРГАНИЗАЦИЯ АДМИНИСТРАТИВНО - ХОЗЯЙСТВЕННОЙ ДЕЯТЕЛЬНОСТИ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2. УПРАВЛЕНИЕ ФИНАНСОВО-ЭКОНОМИЧЕСКОЙ ДЕЯТЕЛЬНОСТЬЮ ОБРАЗОВАТЕЛЬНОГО УЧРЕЖДЕНИЯ В НОВЫХ УСЛОВИЯХ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3. ПРАВОВЫЕ ОСНОВЫ ТРУДОВЫХ ОТНОШЕНИЙ. СОВРЕМЕННЫЕ ТРЕБОВАНИЯ К ОФОРМЛЕНИЮ, ХРАНЕНИЮ И АРХИВИРОВАНИЮ ДОКУМЕНТОВ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4. УЧЕТ, ОТЧЕТНОСТЬ,  НАЛОГИ   ДЛЯ  БЮДЖЕТНЫХ  УЧРЕЖДЕНИЙ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5. ОРГАНИЗАЦИЯ ГОСУДАРСТВЕННЫХ И МУНИЦИПАЛЬНЫХ ЗАКУПОК С УЧЕТОМ ПОСЛЕДНИХ ИЗМЕНЕНИЙ В ЗАКОНОДАТЕЛЬСТВЕ 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6. ОСНОВЫ НАУЧНОГО ИССЛЕДОВАНИЯ 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7. ПУБЛИЧНЫЕ ВЫСТУПЛЕНИЯ И МАСТЕРСТВО ОБЩЕНИЯ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8. ПРОТИВОДЕЙСТВИЕ КОРРУПЦИИ В БЮДЖЕТНЫХ ОРГАНИЗАЦИЯХ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9. КРИЗИСНАЯ ПСИХОЛОГИЯ. ВИДЫ СТРЕССА И СПОСОБЫ ИХ ПРЕОДОЛЕНИЯ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10. ЛЕГО-КОНСТРУИРОВАНИЕ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11. ДИАГНОСТИКА, НАЛАДКА И ПРОФИЛАКТИКА РАБОТЫ ПЕРСОНАЛЬНОГО КОМПЬЮТЕРА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12. ПРИМЕНЕНИЕ ПРОФЕССИОНАЛЬНЫХ СТАНДАРТОВ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13. ПСИХОЛОГО-ПЕДАГОГИЧЕСКОЕ СОПРОВОЖДЕНИЕ ДЕТЕЙ С НАРУШЕНИЯМИ РЕЧИ В УСЛОВИЯХ РЕАЛИЗАЦИИ ФГОС ДО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14. ТЕХНОЛОГИЯ НАПИСАНИЯ НАУЧНЫХ, ХУДОЖЕСТВЕННЫХ, ПУБЛИЦИСТИЧЕСКИХ ТЕКСТОВ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15. ЗАЩИТА ПЕРСОНАЛЬНЫХ ДАННЫХ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16. УПРАВЛЕНИЕ ПЕРСОНАЛОМ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80" y="274638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25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>Расширение перечня программ профессиональных стажировок</a:t>
            </a:r>
            <a:endParaRPr lang="ru-RU" sz="32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043608" y="1524000"/>
            <a:ext cx="3456384" cy="4663440"/>
          </a:xfrm>
        </p:spPr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БЫЛО</a:t>
            </a:r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Стажировки по овладению современными технологиями и оборудованием по  рабочим профессиям</a:t>
            </a:r>
          </a:p>
          <a:p>
            <a:pPr marL="82296" indent="0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Зарубежные  стажировки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499992" y="1524000"/>
            <a:ext cx="4433696" cy="5217368"/>
          </a:xfrm>
        </p:spPr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Разработка и обновление образовательных программ с учетом требований профессиональных стандартов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2. Использования САПР (система трехмерного моделирования КОМПАС 3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3. Особенности преподавание темы «Основы медицинских знаний в дисциплине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ОБЖ»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4. Организация преподавания профессиональных модулей по образовательной программе «Дошкольное образование» 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5. Проектирование занятий по физической культуре в ПОО с учетом профильной направленности  основной профессиональной образовательной программы СПО (ОПОП СПО) на базе основного общего образования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6. Реализация профессионального модуля «Основы предпринимательства и трудоустройства на работу»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Применение современного оборудования и технологий фирмы  КНАУФ 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Особенности формирования коммуникативной компетенции обучающихся в рамках реализации профильного блока  учебной дисциплины «Английский язык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15362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20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857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Формы ДПО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959" y="1196752"/>
            <a:ext cx="8316416" cy="553407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Очная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выездные 11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стационарные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групп)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Очная с использованием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трансляции (788ч.)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Заочная с применением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ДОТ (19 программ, 1086 человек)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индивидуальному учебному плану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накопительной системе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Стажировки на рабочих местах или выполнении  новых трудовых функций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4" y="274638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92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972" y="980728"/>
            <a:ext cx="7920880" cy="554461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ДПП повышение квалификации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нлайн-тестирование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презентация проектов</a:t>
            </a:r>
            <a:b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защита </a:t>
            </a:r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отчета по итогам обучения</a:t>
            </a:r>
            <a:b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- мини-конференция </a:t>
            </a:r>
            <a:b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- круглый стол </a:t>
            </a:r>
            <a:b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-компьютерное тестирование</a:t>
            </a:r>
            <a:b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ДПП профессиональная переподготовка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защита итоговой аттестационной работы + публикация материалов</a:t>
            </a: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88640"/>
            <a:ext cx="765157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ИТОГОВЫЙ КОНТРОЛЬ:</a:t>
            </a:r>
          </a:p>
        </p:txBody>
      </p:sp>
      <p:pic>
        <p:nvPicPr>
          <p:cNvPr id="17410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5684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17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745120"/>
              </p:ext>
            </p:extLst>
          </p:nvPr>
        </p:nvGraphicFramePr>
        <p:xfrm>
          <a:off x="971600" y="332656"/>
          <a:ext cx="763284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434" name="Picture 2" descr="http://www.chirpo.ru/img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3906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445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53670"/>
              </p:ext>
            </p:extLst>
          </p:nvPr>
        </p:nvGraphicFramePr>
        <p:xfrm>
          <a:off x="971600" y="260648"/>
          <a:ext cx="792088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458" name="Picture 2" descr="http://www.chirpo.ru/img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429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158573"/>
              </p:ext>
            </p:extLst>
          </p:nvPr>
        </p:nvGraphicFramePr>
        <p:xfrm>
          <a:off x="971600" y="332656"/>
          <a:ext cx="792088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482" name="Picture 2" descr="http://www.chirpo.ru/img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65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Формы обеспечения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профессионального развития управленческих и педагогических кадров системы СПО в условиях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ГБУ ДПО ЧИРПО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476276"/>
              </p:ext>
            </p:extLst>
          </p:nvPr>
        </p:nvGraphicFramePr>
        <p:xfrm>
          <a:off x="1043608" y="1447800"/>
          <a:ext cx="7890842" cy="5293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://www.chirpo.ru/img/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0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Конкурсы </a:t>
            </a:r>
            <a:r>
              <a:rPr lang="ru-RU" dirty="0" err="1" smtClean="0"/>
              <a:t>профмастерства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72170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506" name="Picture 2" descr="http://www.chirpo.ru/img/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1682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455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Неявка слушателей на занятия по различным основаниям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организации выездных занятий на базе ПОО формируются неоднородные группы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Финансирование стажировок из внебюджетных средств ограничивает возможность комплектования групп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745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601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БЛАГОДАРЮ ЗА ВНИМАНИЕ!</a:t>
            </a:r>
            <a:endParaRPr lang="ru-RU" dirty="0"/>
          </a:p>
        </p:txBody>
      </p:sp>
      <p:pic>
        <p:nvPicPr>
          <p:cNvPr id="23554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4320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90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20880" cy="92211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НОРМАТИВНО-ПРАВОВЫЕ ДОКУМЕНТЫ, ОПРЕДЕЛЯЩИЕ СОДЕРЖАНИЕ ДПО</a:t>
            </a:r>
            <a:endParaRPr lang="ru-RU" sz="220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и социального развития Российской Федерации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августа 2010 г. N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761-н "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труда и социальной защиты РФ от 08.09. 2015г. №608-н «Об утверждении профессионального стандарта «Педагог профессионального обучения, профессионального образования и дополнительного профессионального образования»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22 декабря 2009 г. N 781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и введении  Федерального государственного образовательного стандарта высшего профессионального образования по направлению подготовки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051000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«Профессиональное обучение» (по отраслям) (квалификация (степень) «бакалавр»)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 Приказа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31.05.2011 N 1975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22 декабря 2009 г. N 788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и введении в действие федерального государственного образовательного стандарта высшего профессионального образования по направлению подготовки 050100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«Педагогическое образование»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(квалификация (степень) "бакалавр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")»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31.05.2011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г.) </a:t>
            </a:r>
          </a:p>
        </p:txBody>
      </p:sp>
      <p:pic>
        <p:nvPicPr>
          <p:cNvPr id="4098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98" y="246834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0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/>
          </a:bodyPr>
          <a:lstStyle/>
          <a:p>
            <a:pPr algn="ctr"/>
            <a:r>
              <a:rPr lang="ru-RU" sz="3000" dirty="0">
                <a:effectLst/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профессионального стандарта к образованию и обучению педагога</a:t>
            </a:r>
            <a:endParaRPr lang="ru-RU" sz="3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71600" y="1447800"/>
            <a:ext cx="8064896" cy="529356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Среднее профессиональное образование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высшее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переподготовка, направленность (профиль)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которой соответствует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преподаваемому учебному предмету, курсу,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дисциплине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модулю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отсутствии педагогического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области профессионального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или) профессионального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преподавания дисциплин (модулей) профессионального учебного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цикла программ СПО обязательно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программам повышения квалификации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том числе в форме стажировки в профильных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организациях не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реже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раза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года.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Рекомендуется обучение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ДПП 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профилю педагогической деятельности не реже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раза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года.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Педагогические работники обязаны проходить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проверку знаний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навыков в области охраны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45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188913"/>
            <a:ext cx="8208912" cy="1008062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Мониторинг соответствия квалификации педагогических работников требованиям профессионального стандарта </a:t>
            </a:r>
            <a:endParaRPr lang="ru-RU" sz="250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57338"/>
            <a:ext cx="8229600" cy="5112022"/>
          </a:xfrm>
        </p:spPr>
        <p:txBody>
          <a:bodyPr>
            <a:normAutofit/>
          </a:bodyPr>
          <a:lstStyle/>
          <a:p>
            <a:pPr marL="0" indent="449263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мониторинге приняли участие:</a:t>
            </a:r>
          </a:p>
          <a:p>
            <a:pPr marL="0" indent="449263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ПОО Челябинской области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проводилось на основе анализа деятельности: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2 284 педагогов,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них:</a:t>
            </a:r>
          </a:p>
          <a:p>
            <a:pPr marL="449263" indent="0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1 705 преподавателей</a:t>
            </a:r>
          </a:p>
          <a:p>
            <a:pPr marL="449263" indent="0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495 мастеров производственного обучения</a:t>
            </a:r>
          </a:p>
          <a:p>
            <a:pPr marL="449263" indent="0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 преподавателей/ мастеров производственного обучения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реализующих организационно-педагогическое сопровождение группы обучающихся</a:t>
            </a:r>
          </a:p>
        </p:txBody>
      </p:sp>
      <p:pic>
        <p:nvPicPr>
          <p:cNvPr id="6146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26" y="330993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9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886680" cy="1301006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Объекты мониторинга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компетентности педагогических работников и её соответствие требованиям ПС к педагогам, выполняющим Обобщённые трудовые функции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431483273"/>
              </p:ext>
            </p:extLst>
          </p:nvPr>
        </p:nvGraphicFramePr>
        <p:xfrm>
          <a:off x="457200" y="1714488"/>
          <a:ext cx="82296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http://www.chirpo.ru/img/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378024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5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8100392" cy="1354162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КРИТЕРИИ И ПОКАЗАТЕЛИ МОНИТОРИНГА СООТВЕТСТВИЯ КОМПЕТЕНТНОСТИ ПЕДАГОГИЧЕСКИХ РАБОТНИКОВ ТРЕБОВАНИЯМ ПРОФЕССИОНАЛЬНОГО СТАНДАРТА </a:t>
            </a:r>
            <a:endParaRPr lang="ru-RU" sz="220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>
          <a:xfrm>
            <a:off x="971600" y="1857374"/>
            <a:ext cx="7920880" cy="4811985"/>
          </a:xfrm>
        </p:spPr>
        <p:txBody>
          <a:bodyPr>
            <a:noAutofit/>
          </a:bodyPr>
          <a:lstStyle/>
          <a:p>
            <a:pPr marL="0" indent="449263" eaLnBrk="1" hangingPunct="1"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образования и квалификации</a:t>
            </a:r>
          </a:p>
          <a:p>
            <a:pPr marL="457200" indent="-457200" algn="just" eaLnBrk="1" hangingPunct="1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профессионально-педагогических умений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профессионально-педагогических знаний</a:t>
            </a:r>
          </a:p>
          <a:p>
            <a:pPr marL="0" indent="449263" eaLnBrk="1" hangingPunct="1">
              <a:buNone/>
              <a:defRPr/>
            </a:pP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eaLnBrk="1" hangingPunct="1"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 </a:t>
            </a:r>
          </a:p>
          <a:p>
            <a:pPr marL="0" indent="449263" algn="just" eaLnBrk="1" hangingPunct="1">
              <a:buFontTx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3-4 до 20 показателей, раскрывающих содержание критериев</a:t>
            </a:r>
          </a:p>
        </p:txBody>
      </p:sp>
      <p:pic>
        <p:nvPicPr>
          <p:cNvPr id="9218" name="Picture 2" descr="http://www.chirpo.ru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4638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6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НЕДОСТАТОЧНО ВЫСОКО ОЦЕНИВАЕТСЯ УРОВЕНЬ СООТВЕТСТВИЯ КОМПЕТЕНТНОСТИ ПЕДАГОГОВ ТРЕБОВАНИЯМ ПРОФЕССИОНАЛЬНОГО СТАНДАРТА ПО ПОКАЗАТЕЛЯМ:  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561353448"/>
              </p:ext>
            </p:extLst>
          </p:nvPr>
        </p:nvGraphicFramePr>
        <p:xfrm>
          <a:off x="457200" y="1556792"/>
          <a:ext cx="8229600" cy="4944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2" name="Picture 2" descr="http://www.chirpo.ru/img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274638"/>
            <a:ext cx="5524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78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0"/>
            <a:ext cx="8229600" cy="6126163"/>
          </a:xfrm>
        </p:spPr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735507"/>
              </p:ext>
            </p:extLst>
          </p:nvPr>
        </p:nvGraphicFramePr>
        <p:xfrm>
          <a:off x="0" y="-171400"/>
          <a:ext cx="9144000" cy="70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Презентация" r:id="rId3" imgW="4570551" imgH="3427315" progId="PowerPoint.Show.8">
                  <p:embed/>
                </p:oleObj>
              </mc:Choice>
              <mc:Fallback>
                <p:oleObj name="Презентация" r:id="rId3" imgW="4570551" imgH="3427315" progId="PowerPoint.Show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71400"/>
                        <a:ext cx="9144000" cy="702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6195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597</TotalTime>
  <Words>1085</Words>
  <Application>Microsoft Office PowerPoint</Application>
  <PresentationFormat>Экран (4:3)</PresentationFormat>
  <Paragraphs>150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Презентация</vt:lpstr>
      <vt:lpstr>Презентация PowerPoint</vt:lpstr>
      <vt:lpstr> Формы обеспечения профессионального развития управленческих и педагогических кадров системы СПО в условиях ГБУ ДПО ЧИРПО</vt:lpstr>
      <vt:lpstr>НОРМАТИВНО-ПРАВОВЫЕ ДОКУМЕНТЫ, ОПРЕДЕЛЯЩИЕ СОДЕРЖАНИЕ ДПО</vt:lpstr>
      <vt:lpstr>Требования профессионального стандарта к образованию и обучению педагога</vt:lpstr>
      <vt:lpstr>Мониторинг соответствия квалификации педагогических работников требованиям профессионального стандарта </vt:lpstr>
      <vt:lpstr>Объекты мониторинга: Содержание компетентности педагогических работников и её соответствие требованиям ПС к педагогам, выполняющим Обобщённые трудовые функции</vt:lpstr>
      <vt:lpstr>КРИТЕРИИ И ПОКАЗАТЕЛИ МОНИТОРИНГА СООТВЕТСТВИЯ КОМПЕТЕНТНОСТИ ПЕДАГОГИЧЕСКИХ РАБОТНИКОВ ТРЕБОВАНИЯМ ПРОФЕССИОНАЛЬНОГО СТАНДАРТА </vt:lpstr>
      <vt:lpstr>НЕДОСТАТОЧНО ВЫСОКО ОЦЕНИВАЕТСЯ УРОВЕНЬ СООТВЕТСТВИЯ КОМПЕТЕНТНОСТИ ПЕДАГОГОВ ТРЕБОВАНИЯМ ПРОФЕССИОНАЛЬНОГО СТАНДАРТА ПО ПОКАЗАТЕЛЯМ:  </vt:lpstr>
      <vt:lpstr>Презентация PowerPoint</vt:lpstr>
      <vt:lpstr>Принципы построения содержания ДПП</vt:lpstr>
      <vt:lpstr> Изменение перечня программ профессиональной переподготовки</vt:lpstr>
      <vt:lpstr>Перечень программ повышения квалификации (бюджет)</vt:lpstr>
      <vt:lpstr>Перечень программ ПК (внебюджет)</vt:lpstr>
      <vt:lpstr>Расширение перечня программ профессиональных стажировок</vt:lpstr>
      <vt:lpstr>Формы ДПО</vt:lpstr>
      <vt:lpstr>ДПП повышение квалификации :  - онлайн-тестирование  - презентация проектов - защита отчета по итогам обучения - мини-конференция  - круглый стол  -компьютерное тестирование    ДПП профессиональная переподготовка -защита итоговой аттестационной работы + публикация материалов</vt:lpstr>
      <vt:lpstr>Презентация PowerPoint</vt:lpstr>
      <vt:lpstr>Презентация PowerPoint</vt:lpstr>
      <vt:lpstr>Презентация PowerPoint</vt:lpstr>
      <vt:lpstr>Конкурсы профмастерства</vt:lpstr>
      <vt:lpstr>Проблемы</vt:lpstr>
      <vt:lpstr>         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профессионального развития управленческих и педагогических кадров системы СПО</dc:title>
  <cp:lastModifiedBy>Сичинский Евгений Павлович</cp:lastModifiedBy>
  <cp:revision>52</cp:revision>
  <dcterms:modified xsi:type="dcterms:W3CDTF">2017-05-17T08:08:07Z</dcterms:modified>
</cp:coreProperties>
</file>