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2E7-A19A-4CE4-B2C6-C5409C7D7E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18E-BC8F-4EB9-988B-775734B1A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5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2E7-A19A-4CE4-B2C6-C5409C7D7E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18E-BC8F-4EB9-988B-775734B1A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0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2E7-A19A-4CE4-B2C6-C5409C7D7E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18E-BC8F-4EB9-988B-775734B1A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1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2E7-A19A-4CE4-B2C6-C5409C7D7E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18E-BC8F-4EB9-988B-775734B1A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4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2E7-A19A-4CE4-B2C6-C5409C7D7E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18E-BC8F-4EB9-988B-775734B1A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3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2E7-A19A-4CE4-B2C6-C5409C7D7E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18E-BC8F-4EB9-988B-775734B1A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2E7-A19A-4CE4-B2C6-C5409C7D7E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18E-BC8F-4EB9-988B-775734B1A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3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2E7-A19A-4CE4-B2C6-C5409C7D7E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18E-BC8F-4EB9-988B-775734B1A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1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2E7-A19A-4CE4-B2C6-C5409C7D7E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18E-BC8F-4EB9-988B-775734B1A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4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2E7-A19A-4CE4-B2C6-C5409C7D7E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18E-BC8F-4EB9-988B-775734B1A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2E7-A19A-4CE4-B2C6-C5409C7D7E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18E-BC8F-4EB9-988B-775734B1A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5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D2E7-A19A-4CE4-B2C6-C5409C7D7E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E518E-BC8F-4EB9-988B-775734B1A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6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85407"/>
            <a:ext cx="12075459" cy="64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4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1710" y="115887"/>
            <a:ext cx="11688595" cy="65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4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5158" y="72707"/>
            <a:ext cx="11728935" cy="64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2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1710" y="33814"/>
            <a:ext cx="11338971" cy="64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0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5425" y="25559"/>
            <a:ext cx="10155629" cy="67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7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93372" y="6509"/>
            <a:ext cx="10529047" cy="68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3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6516" y="0"/>
            <a:ext cx="11510682" cy="66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2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5566"/>
            <a:ext cx="12192000" cy="65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4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31706" y="0"/>
            <a:ext cx="12422318" cy="65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4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8264" y="198175"/>
            <a:ext cx="11352418" cy="62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9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8524" y="36465"/>
            <a:ext cx="10300447" cy="61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7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476" y="18574"/>
            <a:ext cx="11702041" cy="64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4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3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9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9628" y="29686"/>
            <a:ext cx="10169077" cy="64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7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9554" y="47942"/>
            <a:ext cx="9927030" cy="66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07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Статирова</dc:creator>
  <cp:lastModifiedBy>Ольга Статирова</cp:lastModifiedBy>
  <cp:revision>2</cp:revision>
  <dcterms:created xsi:type="dcterms:W3CDTF">2019-02-27T09:13:19Z</dcterms:created>
  <dcterms:modified xsi:type="dcterms:W3CDTF">2019-02-27T09:21:56Z</dcterms:modified>
</cp:coreProperties>
</file>