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68" r:id="rId4"/>
    <p:sldId id="261" r:id="rId5"/>
    <p:sldId id="262" r:id="rId6"/>
    <p:sldId id="264" r:id="rId7"/>
    <p:sldId id="265" r:id="rId8"/>
    <p:sldId id="266" r:id="rId9"/>
    <p:sldId id="270" r:id="rId10"/>
    <p:sldId id="271" r:id="rId11"/>
    <p:sldId id="267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FD2CF-BD60-4B0B-BD73-740B4684D279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F1D25-C4CD-4864-B58A-25CB227994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F1D25-C4CD-4864-B58A-25CB227994A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F1D25-C4CD-4864-B58A-25CB227994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-24"/>
            <a:ext cx="9144000" cy="2500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  <a:alpha val="48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76"/>
            <a:ext cx="8289955" cy="1000108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1800" b="1" dirty="0" smtClean="0"/>
              <a:t>Государственное бюджетное профессиональное </a:t>
            </a:r>
            <a:br>
              <a:rPr lang="ru-RU" sz="1800" b="1" dirty="0" smtClean="0"/>
            </a:br>
            <a:r>
              <a:rPr lang="ru-RU" sz="1800" b="1" dirty="0" smtClean="0"/>
              <a:t>образовательное учреждение </a:t>
            </a:r>
            <a:br>
              <a:rPr lang="ru-RU" sz="1800" b="1" dirty="0" smtClean="0"/>
            </a:br>
            <a:r>
              <a:rPr lang="ru-RU" sz="1800" b="1" dirty="0" smtClean="0"/>
              <a:t>«Златоустовский индустриальный</a:t>
            </a:r>
            <a:r>
              <a:rPr lang="en-US" sz="1800" b="1" dirty="0" smtClean="0"/>
              <a:t> </a:t>
            </a:r>
            <a:r>
              <a:rPr lang="ru-RU" sz="1800" b="1" dirty="0" smtClean="0"/>
              <a:t>колледж им. П.П. Аносова»</a:t>
            </a:r>
            <a:endParaRPr lang="ru-RU" sz="1800" b="1" dirty="0"/>
          </a:p>
        </p:txBody>
      </p:sp>
      <p:sp>
        <p:nvSpPr>
          <p:cNvPr id="3078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3080" name="Рисунок 10" descr="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142984"/>
            <a:ext cx="1428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3" descr="ЗлатИК-эмблема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12366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медаль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83381">
            <a:off x="7092443" y="2691987"/>
            <a:ext cx="748298" cy="1279348"/>
          </a:xfrm>
          <a:prstGeom prst="rect">
            <a:avLst/>
          </a:prstGeom>
        </p:spPr>
      </p:pic>
      <p:pic>
        <p:nvPicPr>
          <p:cNvPr id="3081" name="Рисунок 9" descr="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2928934"/>
            <a:ext cx="67627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8" descr="6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3143248"/>
            <a:ext cx="714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6" descr="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3900" y="3429000"/>
            <a:ext cx="7350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7" descr="7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12162" y="3857628"/>
            <a:ext cx="7318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AF86-F8A1-45CE-A3BC-6214AA9B2A5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5" name="Рисунок 14" descr="АНОСОВСКИЙ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357298"/>
            <a:ext cx="6643702" cy="55007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Куницына ОС\от ЯИГ\18.05\NU-F9xLv8p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8908744" cy="59293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42852"/>
            <a:ext cx="8143932" cy="91440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казачье-кадетского движения как основы духовно-нравственного воспитания обучающихся разных возрастных групп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Разработка модели, обеспечивающей  развитие казачье – кадетского движения как основы духовно – нравственного воспитания обучающихся разных возрастных групп.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Создание организационно-педагогических  условий обеспечения развития казачье – кадетского движения как основы духовно – нравственного воспитания для обучающихся дошкольного, школьного возрастов и студентов колледжа.</a:t>
            </a:r>
          </a:p>
          <a:p>
            <a:pPr>
              <a:lnSpc>
                <a:spcPct val="12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Разработать модель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воспитательного процесса обеспечивающую  развитие казачье – кадетского движения как основы духовно – нравственного воспитания обучающихся разных возрастных групп. 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Создать единое информационное образовательное пространство, обеспечивающее развитие казачье – кадетского движения как основы духовно – нравственного воспитания.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Обеспечить материально-технической и методической базой развитие казачье – кадетское движение.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Создать психолого-педагогические условия, обеспечивающие непрерывность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воспитательного процесса в рамках развития казачье – кадетского движения.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Создать эффективную систему духовно – нравственного воспитания в социальном пространстве дошкольного, общеобразовательного и профессионально образовательного учреждений.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51949">
            <a:off x="-15526" y="72322"/>
            <a:ext cx="4481372" cy="333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0478">
            <a:off x="6413032" y="191508"/>
            <a:ext cx="2590795" cy="345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5892">
            <a:off x="5904419" y="3812167"/>
            <a:ext cx="2861569" cy="30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62940">
            <a:off x="3245981" y="1616219"/>
            <a:ext cx="4276371" cy="30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643314"/>
            <a:ext cx="4261794" cy="305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совет директоров\Конкурс профмастерства\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28604"/>
            <a:ext cx="3405898" cy="50006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F:\совет директоров\Конкурс профмастерств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8587"/>
            <a:ext cx="3500462" cy="52191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29092" y="2214554"/>
            <a:ext cx="4714908" cy="128588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навигации по востребованным профессиям технического профиля для обучающихся разных возрастных групп в рамках сетевого взаимодействия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714752"/>
            <a:ext cx="4857784" cy="114300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казачье-кадетского движения как основы духовно-нравственного воспитания обучающихся разных возрастных групп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50085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Обеспечение навигации по востребованным профессиям технического профиля для обучающихся разных возрастных групп в рамках сетевого взаимодействия 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Разработка модели сетевого взаимодействия, обеспечивающей  навигацию по профессиям технического профиля.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Создание организационно-педагогических  условий обеспечения навигации по востребованным и перспективным профессиям технического профиля для обучающихся дошкольного, школьного возрастов и студентов колледжа.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Разработать модель сетевого взаимодействия участников образовательного процесса.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Создать единое информационное образовательное пространство, обеспечивающее навигацию по востребованным профессиям технического профиля.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Обеспечить материально-технической и методической базой навигацию по профессиям технического профиля.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Создать психолого-педагогические условия, обеспечивающие непрерывность образовательного процесса в рамках профессиональной навигации.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Сформировать систему знаний обучающихся о видах  технических специальностей и профессий.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9300" t="34469" r="43239" b="36273"/>
          <a:stretch>
            <a:fillRect/>
          </a:stretch>
        </p:blipFill>
        <p:spPr bwMode="auto">
          <a:xfrm>
            <a:off x="0" y="142852"/>
            <a:ext cx="60007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9481">
            <a:off x="5763391" y="69763"/>
            <a:ext cx="3544262" cy="236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6830">
            <a:off x="5525470" y="2285992"/>
            <a:ext cx="3618530" cy="241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1102">
            <a:off x="2823462" y="3947792"/>
            <a:ext cx="3725729" cy="248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53104">
            <a:off x="-137240" y="3805312"/>
            <a:ext cx="3571900" cy="23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429132"/>
            <a:ext cx="3404132" cy="226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8659" t="27856" r="41635" b="35671"/>
          <a:stretch>
            <a:fillRect/>
          </a:stretch>
        </p:blipFill>
        <p:spPr bwMode="auto">
          <a:xfrm>
            <a:off x="3929058" y="214290"/>
            <a:ext cx="50720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2922">
            <a:off x="137522" y="133186"/>
            <a:ext cx="3643338" cy="24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3393810" cy="226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64643">
            <a:off x="5780722" y="4206000"/>
            <a:ext cx="3598300" cy="23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39983">
            <a:off x="-159111" y="4360229"/>
            <a:ext cx="3250934" cy="21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143380"/>
            <a:ext cx="3687198" cy="245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5131" t="32665" r="42437" b="28858"/>
          <a:stretch>
            <a:fillRect/>
          </a:stretch>
        </p:blipFill>
        <p:spPr bwMode="auto">
          <a:xfrm>
            <a:off x="2428860" y="571480"/>
            <a:ext cx="492922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6023" t="21240" r="31607" b="45068"/>
          <a:stretch>
            <a:fillRect/>
          </a:stretch>
        </p:blipFill>
        <p:spPr bwMode="auto">
          <a:xfrm rot="21064125">
            <a:off x="-40973" y="214827"/>
            <a:ext cx="2959989" cy="246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5742" t="27985" r="18293" b="22363"/>
          <a:stretch>
            <a:fillRect/>
          </a:stretch>
        </p:blipFill>
        <p:spPr bwMode="auto">
          <a:xfrm rot="922548">
            <a:off x="6102218" y="373544"/>
            <a:ext cx="3189713" cy="275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5742" t="27100" r="18554" b="26025"/>
          <a:stretch>
            <a:fillRect/>
          </a:stretch>
        </p:blipFill>
        <p:spPr bwMode="auto">
          <a:xfrm rot="21105752">
            <a:off x="-251334" y="2794658"/>
            <a:ext cx="3307062" cy="271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39258" t="25635" r="19726" b="12109"/>
          <a:stretch>
            <a:fillRect/>
          </a:stretch>
        </p:blipFill>
        <p:spPr bwMode="auto">
          <a:xfrm rot="635092">
            <a:off x="2765381" y="3523705"/>
            <a:ext cx="2573155" cy="31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41016" t="22705" r="21484" b="39941"/>
          <a:stretch>
            <a:fillRect/>
          </a:stretch>
        </p:blipFill>
        <p:spPr bwMode="auto">
          <a:xfrm>
            <a:off x="5072066" y="3574101"/>
            <a:ext cx="3941624" cy="314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09" r="12927"/>
          <a:stretch>
            <a:fillRect/>
          </a:stretch>
        </p:blipFill>
        <p:spPr bwMode="auto">
          <a:xfrm rot="21369554">
            <a:off x="236470" y="182541"/>
            <a:ext cx="4734751" cy="35510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8" r="7838"/>
          <a:stretch>
            <a:fillRect/>
          </a:stretch>
        </p:blipFill>
        <p:spPr bwMode="auto">
          <a:xfrm rot="740694">
            <a:off x="4766505" y="446095"/>
            <a:ext cx="4494715" cy="29739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7" descr="F:\фото 2014 ТМ-1 ПО-17 практика\Школьники ТМ-1 2014\DSC_075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4748">
            <a:off x="4324692" y="3482421"/>
            <a:ext cx="4640361" cy="32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Содержимое 7" descr="F:\фото 2014 ТМ-1 ПО-17 практика\школьники ПО-17 2014\DSC04626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1117577">
            <a:off x="611926" y="3128351"/>
            <a:ext cx="3122897" cy="38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2282434" cy="304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3771909" cy="28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071678"/>
            <a:ext cx="3318285" cy="442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786190"/>
            <a:ext cx="2214578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28604"/>
            <a:ext cx="2196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 l="25975" t="17912" r="25441" b="4810"/>
          <a:stretch>
            <a:fillRect/>
          </a:stretch>
        </p:blipFill>
        <p:spPr bwMode="auto">
          <a:xfrm rot="21256709">
            <a:off x="253850" y="501895"/>
            <a:ext cx="4762433" cy="613399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636613">
            <a:off x="4286248" y="1714488"/>
            <a:ext cx="4654541" cy="364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322</Words>
  <Application>Microsoft Office PowerPoint</Application>
  <PresentationFormat>Экран (4:3)</PresentationFormat>
  <Paragraphs>30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Государственное бюджетное профессиональное  образовательное учреждение  «Златоустовский индустриальный колледж им. П.П. Аносова»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Куницина</cp:lastModifiedBy>
  <cp:revision>29</cp:revision>
  <dcterms:created xsi:type="dcterms:W3CDTF">2016-11-14T00:10:12Z</dcterms:created>
  <dcterms:modified xsi:type="dcterms:W3CDTF">2017-05-18T05:43:58Z</dcterms:modified>
</cp:coreProperties>
</file>