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9" r:id="rId2"/>
    <p:sldId id="262" r:id="rId3"/>
    <p:sldId id="263" r:id="rId4"/>
    <p:sldId id="260" r:id="rId5"/>
    <p:sldId id="265" r:id="rId6"/>
    <p:sldId id="266" r:id="rId7"/>
    <p:sldId id="274" r:id="rId8"/>
    <p:sldId id="275" r:id="rId9"/>
    <p:sldId id="269" r:id="rId10"/>
    <p:sldId id="273" r:id="rId11"/>
    <p:sldId id="271" r:id="rId12"/>
    <p:sldId id="276" r:id="rId13"/>
    <p:sldId id="277" r:id="rId14"/>
    <p:sldId id="272" r:id="rId15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99"/>
    <a:srgbClr val="FFFFCC"/>
    <a:srgbClr val="006600"/>
    <a:srgbClr val="4D2403"/>
    <a:srgbClr val="FFDC97"/>
    <a:srgbClr val="FFF1D5"/>
    <a:srgbClr val="FFE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5;&#1086;&#1083;&#1100;&#1079;&#1086;&#1074;&#1072;&#1090;&#1077;&#1083;&#1100;&#1055;&#1050;504\Desktop\&#1072;_&#1057;&#1090;&#1072;&#1090;&#1080;&#1088;&#1086;&#1074;&#1072;%20&#1085;&#1086;&#1074;&#1072;&#1103;\&#1057;&#1086;&#1074;&#1077;&#1090;%20&#1076;&#1080;&#1088;&#1077;&#1082;&#1090;&#1086;&#1088;&#1086;&#1074;\&#1055;&#1088;&#1077;&#1079;&#1080;&#1076;&#1080;&#1091;&#1084;%2006.10.2016\&#1055;&#1088;&#1080;&#1077;&#1084;\&#1076;&#1080;&#1072;&#1075;&#1088;&#1072;&#1084;&#1084;&#1099;%20&#1087;&#1086;%20&#1087;&#1088;&#1080;&#1077;&#1084;&#109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Лист2!$B$2:$B$5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Лист2!$C$2:$C$5</c:f>
              <c:numCache>
                <c:formatCode>General</c:formatCode>
                <c:ptCount val="4"/>
                <c:pt idx="0">
                  <c:v>20225</c:v>
                </c:pt>
                <c:pt idx="1">
                  <c:v>19450</c:v>
                </c:pt>
                <c:pt idx="2">
                  <c:v>16562</c:v>
                </c:pt>
                <c:pt idx="3">
                  <c:v>16406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258400"/>
        <c:axId val="583248608"/>
      </c:barChart>
      <c:catAx>
        <c:axId val="58325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583248608"/>
        <c:crosses val="autoZero"/>
        <c:auto val="1"/>
        <c:lblAlgn val="ctr"/>
        <c:lblOffset val="100"/>
        <c:noMultiLvlLbl val="0"/>
      </c:catAx>
      <c:valAx>
        <c:axId val="58324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58325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C8816-BEC9-45F5-BF76-C0B956F31494}" type="doc">
      <dgm:prSet loTypeId="urn:microsoft.com/office/officeart/2009/3/layout/StepUpProcess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CAC6CE7-58B0-45FD-805C-69544CDD085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14902</a:t>
          </a:r>
          <a:endParaRPr lang="ru-RU" dirty="0">
            <a:solidFill>
              <a:srgbClr val="002060"/>
            </a:solidFill>
          </a:endParaRPr>
        </a:p>
      </dgm:t>
    </dgm:pt>
    <dgm:pt modelId="{2EA7591C-52B6-4FDD-9295-853B4D9F6BBB}" type="parTrans" cxnId="{99E0DCE9-28DA-4B84-A9C5-7E8EE0474EE1}">
      <dgm:prSet/>
      <dgm:spPr/>
      <dgm:t>
        <a:bodyPr/>
        <a:lstStyle/>
        <a:p>
          <a:endParaRPr lang="ru-RU"/>
        </a:p>
      </dgm:t>
    </dgm:pt>
    <dgm:pt modelId="{9C8B2307-28A4-4918-83E8-A78EF914C173}" type="sibTrans" cxnId="{99E0DCE9-28DA-4B84-A9C5-7E8EE0474EE1}">
      <dgm:prSet/>
      <dgm:spPr/>
      <dgm:t>
        <a:bodyPr/>
        <a:lstStyle/>
        <a:p>
          <a:endParaRPr lang="ru-RU"/>
        </a:p>
      </dgm:t>
    </dgm:pt>
    <dgm:pt modelId="{FBA630DE-2BEB-47DC-8BBE-63FA69B193A8}">
      <dgm:prSet phldrT="[Текст]" custT="1"/>
      <dgm:spPr/>
      <dgm:t>
        <a:bodyPr/>
        <a:lstStyle/>
        <a:p>
          <a:r>
            <a:rPr lang="ru-RU" sz="4300" dirty="0" smtClean="0">
              <a:solidFill>
                <a:srgbClr val="002060"/>
              </a:solidFill>
            </a:rPr>
            <a:t>24 </a:t>
          </a:r>
          <a:r>
            <a:rPr lang="ru-RU" sz="2800" dirty="0" smtClean="0">
              <a:solidFill>
                <a:srgbClr val="002060"/>
              </a:solidFill>
            </a:rPr>
            <a:t>ПОО</a:t>
          </a:r>
          <a:endParaRPr lang="ru-RU" sz="2800" dirty="0">
            <a:solidFill>
              <a:srgbClr val="002060"/>
            </a:solidFill>
          </a:endParaRPr>
        </a:p>
      </dgm:t>
    </dgm:pt>
    <dgm:pt modelId="{C6DD2110-A87E-4767-8FBD-683EC8DE2F7A}" type="parTrans" cxnId="{9508DB2A-AEDA-455F-8478-DDE30CFD67BD}">
      <dgm:prSet/>
      <dgm:spPr/>
      <dgm:t>
        <a:bodyPr/>
        <a:lstStyle/>
        <a:p>
          <a:endParaRPr lang="ru-RU"/>
        </a:p>
      </dgm:t>
    </dgm:pt>
    <dgm:pt modelId="{8E4C3DA7-0754-4B8B-9EFB-CADBF1425B12}" type="sibTrans" cxnId="{9508DB2A-AEDA-455F-8478-DDE30CFD67BD}">
      <dgm:prSet/>
      <dgm:spPr/>
      <dgm:t>
        <a:bodyPr/>
        <a:lstStyle/>
        <a:p>
          <a:endParaRPr lang="ru-RU"/>
        </a:p>
      </dgm:t>
    </dgm:pt>
    <dgm:pt modelId="{705E086A-23DE-4EEE-9B7E-52DE7D95A0D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14201</a:t>
          </a:r>
          <a:endParaRPr lang="ru-RU" dirty="0">
            <a:solidFill>
              <a:srgbClr val="002060"/>
            </a:solidFill>
          </a:endParaRPr>
        </a:p>
      </dgm:t>
    </dgm:pt>
    <dgm:pt modelId="{3F1B00CC-AE96-49E9-A48A-FF067DC4B3F6}" type="parTrans" cxnId="{289F171D-02C2-49BD-8A13-3928D7472107}">
      <dgm:prSet/>
      <dgm:spPr/>
      <dgm:t>
        <a:bodyPr/>
        <a:lstStyle/>
        <a:p>
          <a:endParaRPr lang="ru-RU"/>
        </a:p>
      </dgm:t>
    </dgm:pt>
    <dgm:pt modelId="{09B43924-255A-4CA2-B39D-D1321AE85C9C}" type="sibTrans" cxnId="{289F171D-02C2-49BD-8A13-3928D7472107}">
      <dgm:prSet/>
      <dgm:spPr/>
      <dgm:t>
        <a:bodyPr/>
        <a:lstStyle/>
        <a:p>
          <a:endParaRPr lang="ru-RU"/>
        </a:p>
      </dgm:t>
    </dgm:pt>
    <dgm:pt modelId="{804DE309-B0D8-46B3-B71B-D94B59FD7F51}" type="pres">
      <dgm:prSet presAssocID="{0F8C8816-BEC9-45F5-BF76-C0B956F3149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D8E7FA5-F1F6-43A3-900C-500C83DABFCE}" type="pres">
      <dgm:prSet presAssocID="{FCAC6CE7-58B0-45FD-805C-69544CDD0853}" presName="composite" presStyleCnt="0"/>
      <dgm:spPr/>
    </dgm:pt>
    <dgm:pt modelId="{444E21EC-EA09-47B2-823B-4B8D2B8C0297}" type="pres">
      <dgm:prSet presAssocID="{FCAC6CE7-58B0-45FD-805C-69544CDD0853}" presName="LShape" presStyleLbl="alignNode1" presStyleIdx="0" presStyleCnt="5"/>
      <dgm:spPr/>
    </dgm:pt>
    <dgm:pt modelId="{5676597D-83D0-49E7-A866-67344DD5D21A}" type="pres">
      <dgm:prSet presAssocID="{FCAC6CE7-58B0-45FD-805C-69544CDD085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46768F-099D-46F1-A763-7F77968421D6}" type="pres">
      <dgm:prSet presAssocID="{FCAC6CE7-58B0-45FD-805C-69544CDD0853}" presName="Triangle" presStyleLbl="alignNode1" presStyleIdx="1" presStyleCnt="5"/>
      <dgm:spPr/>
    </dgm:pt>
    <dgm:pt modelId="{FE2F0A6C-7B62-4CB9-A151-2A3B6CCAC250}" type="pres">
      <dgm:prSet presAssocID="{9C8B2307-28A4-4918-83E8-A78EF914C173}" presName="sibTrans" presStyleCnt="0"/>
      <dgm:spPr/>
    </dgm:pt>
    <dgm:pt modelId="{7048FC7D-C618-4459-B429-2B6407303736}" type="pres">
      <dgm:prSet presAssocID="{9C8B2307-28A4-4918-83E8-A78EF914C173}" presName="space" presStyleCnt="0"/>
      <dgm:spPr/>
    </dgm:pt>
    <dgm:pt modelId="{0A47C67E-248E-4E3E-A4F1-52CEEE622575}" type="pres">
      <dgm:prSet presAssocID="{FBA630DE-2BEB-47DC-8BBE-63FA69B193A8}" presName="composite" presStyleCnt="0"/>
      <dgm:spPr/>
    </dgm:pt>
    <dgm:pt modelId="{1AFFC552-D984-40FF-91F2-6DEC32AB0DE1}" type="pres">
      <dgm:prSet presAssocID="{FBA630DE-2BEB-47DC-8BBE-63FA69B193A8}" presName="LShape" presStyleLbl="alignNode1" presStyleIdx="2" presStyleCnt="5"/>
      <dgm:spPr/>
    </dgm:pt>
    <dgm:pt modelId="{57DB083C-1FC2-4812-BC75-EAD784582CF4}" type="pres">
      <dgm:prSet presAssocID="{FBA630DE-2BEB-47DC-8BBE-63FA69B193A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4626C-AC66-47D8-8092-5584E454D67A}" type="pres">
      <dgm:prSet presAssocID="{FBA630DE-2BEB-47DC-8BBE-63FA69B193A8}" presName="Triangle" presStyleLbl="alignNode1" presStyleIdx="3" presStyleCnt="5"/>
      <dgm:spPr/>
    </dgm:pt>
    <dgm:pt modelId="{D578F828-E04A-4C76-85BB-F0C96DC06B1C}" type="pres">
      <dgm:prSet presAssocID="{8E4C3DA7-0754-4B8B-9EFB-CADBF1425B12}" presName="sibTrans" presStyleCnt="0"/>
      <dgm:spPr/>
    </dgm:pt>
    <dgm:pt modelId="{FF71648A-4C82-428F-A95C-0E8AC400A4D7}" type="pres">
      <dgm:prSet presAssocID="{8E4C3DA7-0754-4B8B-9EFB-CADBF1425B12}" presName="space" presStyleCnt="0"/>
      <dgm:spPr/>
    </dgm:pt>
    <dgm:pt modelId="{40F4D994-9BEB-40E5-ACEE-2CBD650B16B4}" type="pres">
      <dgm:prSet presAssocID="{705E086A-23DE-4EEE-9B7E-52DE7D95A0DA}" presName="composite" presStyleCnt="0"/>
      <dgm:spPr/>
    </dgm:pt>
    <dgm:pt modelId="{5EAB5E12-31C7-4019-8B29-E70F7688629F}" type="pres">
      <dgm:prSet presAssocID="{705E086A-23DE-4EEE-9B7E-52DE7D95A0DA}" presName="LShape" presStyleLbl="alignNode1" presStyleIdx="4" presStyleCnt="5"/>
      <dgm:spPr/>
    </dgm:pt>
    <dgm:pt modelId="{58519277-94F2-4C7B-AD0B-3AE702800F5D}" type="pres">
      <dgm:prSet presAssocID="{705E086A-23DE-4EEE-9B7E-52DE7D95A0DA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E1C0B7-B16D-4794-86E5-5BCD82A3E5B0}" type="presOf" srcId="{0F8C8816-BEC9-45F5-BF76-C0B956F31494}" destId="{804DE309-B0D8-46B3-B71B-D94B59FD7F51}" srcOrd="0" destOrd="0" presId="urn:microsoft.com/office/officeart/2009/3/layout/StepUpProcess"/>
    <dgm:cxn modelId="{58414286-959F-4910-B3A5-95B583217985}" type="presOf" srcId="{FCAC6CE7-58B0-45FD-805C-69544CDD0853}" destId="{5676597D-83D0-49E7-A866-67344DD5D21A}" srcOrd="0" destOrd="0" presId="urn:microsoft.com/office/officeart/2009/3/layout/StepUpProcess"/>
    <dgm:cxn modelId="{9508DB2A-AEDA-455F-8478-DDE30CFD67BD}" srcId="{0F8C8816-BEC9-45F5-BF76-C0B956F31494}" destId="{FBA630DE-2BEB-47DC-8BBE-63FA69B193A8}" srcOrd="1" destOrd="0" parTransId="{C6DD2110-A87E-4767-8FBD-683EC8DE2F7A}" sibTransId="{8E4C3DA7-0754-4B8B-9EFB-CADBF1425B12}"/>
    <dgm:cxn modelId="{289F171D-02C2-49BD-8A13-3928D7472107}" srcId="{0F8C8816-BEC9-45F5-BF76-C0B956F31494}" destId="{705E086A-23DE-4EEE-9B7E-52DE7D95A0DA}" srcOrd="2" destOrd="0" parTransId="{3F1B00CC-AE96-49E9-A48A-FF067DC4B3F6}" sibTransId="{09B43924-255A-4CA2-B39D-D1321AE85C9C}"/>
    <dgm:cxn modelId="{F785A1A2-4BC5-4678-9A4E-69D2AFECA83D}" type="presOf" srcId="{705E086A-23DE-4EEE-9B7E-52DE7D95A0DA}" destId="{58519277-94F2-4C7B-AD0B-3AE702800F5D}" srcOrd="0" destOrd="0" presId="urn:microsoft.com/office/officeart/2009/3/layout/StepUpProcess"/>
    <dgm:cxn modelId="{ACBC67FA-76C8-430D-BCF1-6EEA0B7CE022}" type="presOf" srcId="{FBA630DE-2BEB-47DC-8BBE-63FA69B193A8}" destId="{57DB083C-1FC2-4812-BC75-EAD784582CF4}" srcOrd="0" destOrd="0" presId="urn:microsoft.com/office/officeart/2009/3/layout/StepUpProcess"/>
    <dgm:cxn modelId="{99E0DCE9-28DA-4B84-A9C5-7E8EE0474EE1}" srcId="{0F8C8816-BEC9-45F5-BF76-C0B956F31494}" destId="{FCAC6CE7-58B0-45FD-805C-69544CDD0853}" srcOrd="0" destOrd="0" parTransId="{2EA7591C-52B6-4FDD-9295-853B4D9F6BBB}" sibTransId="{9C8B2307-28A4-4918-83E8-A78EF914C173}"/>
    <dgm:cxn modelId="{D20E290F-18EA-445D-B0E1-E36E02B96593}" type="presParOf" srcId="{804DE309-B0D8-46B3-B71B-D94B59FD7F51}" destId="{AD8E7FA5-F1F6-43A3-900C-500C83DABFCE}" srcOrd="0" destOrd="0" presId="urn:microsoft.com/office/officeart/2009/3/layout/StepUpProcess"/>
    <dgm:cxn modelId="{99D56F9A-BD27-4F45-8FFD-BE5DA7039DFE}" type="presParOf" srcId="{AD8E7FA5-F1F6-43A3-900C-500C83DABFCE}" destId="{444E21EC-EA09-47B2-823B-4B8D2B8C0297}" srcOrd="0" destOrd="0" presId="urn:microsoft.com/office/officeart/2009/3/layout/StepUpProcess"/>
    <dgm:cxn modelId="{274F6E1B-134A-4324-9775-744230B077AC}" type="presParOf" srcId="{AD8E7FA5-F1F6-43A3-900C-500C83DABFCE}" destId="{5676597D-83D0-49E7-A866-67344DD5D21A}" srcOrd="1" destOrd="0" presId="urn:microsoft.com/office/officeart/2009/3/layout/StepUpProcess"/>
    <dgm:cxn modelId="{B697F681-C5F1-4D9C-8218-146274860BEF}" type="presParOf" srcId="{AD8E7FA5-F1F6-43A3-900C-500C83DABFCE}" destId="{8546768F-099D-46F1-A763-7F77968421D6}" srcOrd="2" destOrd="0" presId="urn:microsoft.com/office/officeart/2009/3/layout/StepUpProcess"/>
    <dgm:cxn modelId="{B2FC94C9-9CF7-46E4-B04F-DAF288568773}" type="presParOf" srcId="{804DE309-B0D8-46B3-B71B-D94B59FD7F51}" destId="{FE2F0A6C-7B62-4CB9-A151-2A3B6CCAC250}" srcOrd="1" destOrd="0" presId="urn:microsoft.com/office/officeart/2009/3/layout/StepUpProcess"/>
    <dgm:cxn modelId="{3586A350-2597-45EF-AE7C-C4DB5D7E8433}" type="presParOf" srcId="{FE2F0A6C-7B62-4CB9-A151-2A3B6CCAC250}" destId="{7048FC7D-C618-4459-B429-2B6407303736}" srcOrd="0" destOrd="0" presId="urn:microsoft.com/office/officeart/2009/3/layout/StepUpProcess"/>
    <dgm:cxn modelId="{FDA4F0B1-8CF4-40FF-AA87-202768082427}" type="presParOf" srcId="{804DE309-B0D8-46B3-B71B-D94B59FD7F51}" destId="{0A47C67E-248E-4E3E-A4F1-52CEEE622575}" srcOrd="2" destOrd="0" presId="urn:microsoft.com/office/officeart/2009/3/layout/StepUpProcess"/>
    <dgm:cxn modelId="{9A90F9E2-4F17-48E2-AEB0-3A2E019F5004}" type="presParOf" srcId="{0A47C67E-248E-4E3E-A4F1-52CEEE622575}" destId="{1AFFC552-D984-40FF-91F2-6DEC32AB0DE1}" srcOrd="0" destOrd="0" presId="urn:microsoft.com/office/officeart/2009/3/layout/StepUpProcess"/>
    <dgm:cxn modelId="{9C03D9A7-645F-4F97-BA02-7BF3AC5197C2}" type="presParOf" srcId="{0A47C67E-248E-4E3E-A4F1-52CEEE622575}" destId="{57DB083C-1FC2-4812-BC75-EAD784582CF4}" srcOrd="1" destOrd="0" presId="urn:microsoft.com/office/officeart/2009/3/layout/StepUpProcess"/>
    <dgm:cxn modelId="{4C17A8A1-9490-4577-B711-98AD30978783}" type="presParOf" srcId="{0A47C67E-248E-4E3E-A4F1-52CEEE622575}" destId="{9BA4626C-AC66-47D8-8092-5584E454D67A}" srcOrd="2" destOrd="0" presId="urn:microsoft.com/office/officeart/2009/3/layout/StepUpProcess"/>
    <dgm:cxn modelId="{55770804-EBD7-4E36-A36B-45D584F5FA32}" type="presParOf" srcId="{804DE309-B0D8-46B3-B71B-D94B59FD7F51}" destId="{D578F828-E04A-4C76-85BB-F0C96DC06B1C}" srcOrd="3" destOrd="0" presId="urn:microsoft.com/office/officeart/2009/3/layout/StepUpProcess"/>
    <dgm:cxn modelId="{DE8FA4EF-1B36-436D-B77B-A344024A7E69}" type="presParOf" srcId="{D578F828-E04A-4C76-85BB-F0C96DC06B1C}" destId="{FF71648A-4C82-428F-A95C-0E8AC400A4D7}" srcOrd="0" destOrd="0" presId="urn:microsoft.com/office/officeart/2009/3/layout/StepUpProcess"/>
    <dgm:cxn modelId="{550F0669-A96E-4FFA-A220-5C9432962D72}" type="presParOf" srcId="{804DE309-B0D8-46B3-B71B-D94B59FD7F51}" destId="{40F4D994-9BEB-40E5-ACEE-2CBD650B16B4}" srcOrd="4" destOrd="0" presId="urn:microsoft.com/office/officeart/2009/3/layout/StepUpProcess"/>
    <dgm:cxn modelId="{BD6DA2DC-E9E1-4DCF-AF0E-1D56146C9C56}" type="presParOf" srcId="{40F4D994-9BEB-40E5-ACEE-2CBD650B16B4}" destId="{5EAB5E12-31C7-4019-8B29-E70F7688629F}" srcOrd="0" destOrd="0" presId="urn:microsoft.com/office/officeart/2009/3/layout/StepUpProcess"/>
    <dgm:cxn modelId="{C265CB42-1057-4E2F-83A9-13CF07DEA5B6}" type="presParOf" srcId="{40F4D994-9BEB-40E5-ACEE-2CBD650B16B4}" destId="{58519277-94F2-4C7B-AD0B-3AE702800F5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A47658-C1F7-466D-95E6-D15FBAEEB4A5}" type="doc">
      <dgm:prSet loTypeId="urn:microsoft.com/office/officeart/2005/8/layout/radial5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5C74269-7121-45C4-B8BE-7DB3CEF028BE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134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AF19B7-B0E9-4F29-9697-A12C7A2ECB0C}" type="parTrans" cxnId="{64235666-992B-41D8-8C03-30EE0E75D03C}">
      <dgm:prSet/>
      <dgm:spPr/>
      <dgm:t>
        <a:bodyPr/>
        <a:lstStyle/>
        <a:p>
          <a:endParaRPr lang="ru-RU"/>
        </a:p>
      </dgm:t>
    </dgm:pt>
    <dgm:pt modelId="{4F396DCC-F397-494F-9D3A-16D93A5405C4}" type="sibTrans" cxnId="{64235666-992B-41D8-8C03-30EE0E75D03C}">
      <dgm:prSet/>
      <dgm:spPr/>
      <dgm:t>
        <a:bodyPr/>
        <a:lstStyle/>
        <a:p>
          <a:endParaRPr lang="ru-RU"/>
        </a:p>
      </dgm:t>
    </dgm:pt>
    <dgm:pt modelId="{7D5632A5-3207-4A2C-8C76-1C8A87BCB3C4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81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BE988F-ECE0-4535-92B4-20A5CA116ADD}" type="parTrans" cxnId="{13CF5F09-77A6-40B0-9EBB-EE8ADFE714A4}">
      <dgm:prSet/>
      <dgm:spPr/>
      <dgm:t>
        <a:bodyPr/>
        <a:lstStyle/>
        <a:p>
          <a:endParaRPr lang="ru-RU"/>
        </a:p>
      </dgm:t>
    </dgm:pt>
    <dgm:pt modelId="{674330E7-DB45-45CE-B194-B3AE46F4E1AC}" type="sibTrans" cxnId="{13CF5F09-77A6-40B0-9EBB-EE8ADFE714A4}">
      <dgm:prSet/>
      <dgm:spPr/>
      <dgm:t>
        <a:bodyPr/>
        <a:lstStyle/>
        <a:p>
          <a:endParaRPr lang="ru-RU"/>
        </a:p>
      </dgm:t>
    </dgm:pt>
    <dgm:pt modelId="{B5F7A561-6513-4B46-A9CB-1B015435AA3B}">
      <dgm:prSet phldrT="[Текст]"/>
      <dgm:spPr/>
      <dgm:t>
        <a:bodyPr/>
        <a:lstStyle/>
        <a:p>
          <a:r>
            <a:rPr lang="ru-RU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44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79612D-5CE0-422E-8A23-F103107EC101}" type="parTrans" cxnId="{55E08298-D22C-424C-8776-07D4EEFF2172}">
      <dgm:prSet/>
      <dgm:spPr/>
      <dgm:t>
        <a:bodyPr/>
        <a:lstStyle/>
        <a:p>
          <a:endParaRPr lang="ru-RU"/>
        </a:p>
      </dgm:t>
    </dgm:pt>
    <dgm:pt modelId="{23620B40-69F5-4DE9-BC3C-83C1455C7072}" type="sibTrans" cxnId="{55E08298-D22C-424C-8776-07D4EEFF2172}">
      <dgm:prSet/>
      <dgm:spPr/>
      <dgm:t>
        <a:bodyPr/>
        <a:lstStyle/>
        <a:p>
          <a:endParaRPr lang="ru-RU"/>
        </a:p>
      </dgm:t>
    </dgm:pt>
    <dgm:pt modelId="{B42518B9-A2BC-41C1-93E8-67069837B4FE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193B37-4EED-46DE-BC57-A7782A238FB1}" type="parTrans" cxnId="{CBF5CFB9-D23B-4B6F-BA0A-01C262CD14DC}">
      <dgm:prSet/>
      <dgm:spPr/>
      <dgm:t>
        <a:bodyPr/>
        <a:lstStyle/>
        <a:p>
          <a:endParaRPr lang="ru-RU"/>
        </a:p>
      </dgm:t>
    </dgm:pt>
    <dgm:pt modelId="{77561A4F-9095-4CE4-8447-FE7A3F97550E}" type="sibTrans" cxnId="{CBF5CFB9-D23B-4B6F-BA0A-01C262CD14DC}">
      <dgm:prSet/>
      <dgm:spPr/>
      <dgm:t>
        <a:bodyPr/>
        <a:lstStyle/>
        <a:p>
          <a:endParaRPr lang="ru-RU"/>
        </a:p>
      </dgm:t>
    </dgm:pt>
    <dgm:pt modelId="{5F125407-9B86-46FF-9031-68D1181E4B07}">
      <dgm:prSet phldrT="[Текст]"/>
      <dgm:spPr/>
      <dgm:t>
        <a:bodyPr/>
        <a:lstStyle/>
        <a:p>
          <a:endParaRPr lang="ru-RU" dirty="0"/>
        </a:p>
      </dgm:t>
    </dgm:pt>
    <dgm:pt modelId="{544985A9-693E-422B-BC61-9AE7CC4EEDE5}" type="parTrans" cxnId="{19719461-672C-4FE5-9FBD-0052AEBEDAC0}">
      <dgm:prSet/>
      <dgm:spPr/>
      <dgm:t>
        <a:bodyPr/>
        <a:lstStyle/>
        <a:p>
          <a:endParaRPr lang="ru-RU"/>
        </a:p>
      </dgm:t>
    </dgm:pt>
    <dgm:pt modelId="{1462D02F-D563-454F-B4DA-D1DB84C551B4}" type="sibTrans" cxnId="{19719461-672C-4FE5-9FBD-0052AEBEDAC0}">
      <dgm:prSet/>
      <dgm:spPr/>
      <dgm:t>
        <a:bodyPr/>
        <a:lstStyle/>
        <a:p>
          <a:endParaRPr lang="ru-RU"/>
        </a:p>
      </dgm:t>
    </dgm:pt>
    <dgm:pt modelId="{F33D4B02-FE40-421F-A77D-DF3E09AA660C}" type="pres">
      <dgm:prSet presAssocID="{FBA47658-C1F7-466D-95E6-D15FBAEEB4A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354519-C65C-49FA-A154-725772FE9D49}" type="pres">
      <dgm:prSet presAssocID="{E5C74269-7121-45C4-B8BE-7DB3CEF028BE}" presName="centerShape" presStyleLbl="node0" presStyleIdx="0" presStyleCnt="1"/>
      <dgm:spPr/>
      <dgm:t>
        <a:bodyPr/>
        <a:lstStyle/>
        <a:p>
          <a:endParaRPr lang="ru-RU"/>
        </a:p>
      </dgm:t>
    </dgm:pt>
    <dgm:pt modelId="{BEB8A54F-2898-4912-8DE1-05E067A2694E}" type="pres">
      <dgm:prSet presAssocID="{F4BE988F-ECE0-4535-92B4-20A5CA116ADD}" presName="parTrans" presStyleLbl="sibTrans2D1" presStyleIdx="0" presStyleCnt="3"/>
      <dgm:spPr/>
      <dgm:t>
        <a:bodyPr/>
        <a:lstStyle/>
        <a:p>
          <a:endParaRPr lang="ru-RU"/>
        </a:p>
      </dgm:t>
    </dgm:pt>
    <dgm:pt modelId="{4F062590-D8BE-4081-A551-124EDF233150}" type="pres">
      <dgm:prSet presAssocID="{F4BE988F-ECE0-4535-92B4-20A5CA116AD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1814A36-A272-4D12-995E-B90AE0C7F9B9}" type="pres">
      <dgm:prSet presAssocID="{7D5632A5-3207-4A2C-8C76-1C8A87BCB3C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3AE4D-7B7A-4E84-8A62-F60FF94974F7}" type="pres">
      <dgm:prSet presAssocID="{4079612D-5CE0-422E-8A23-F103107EC101}" presName="parTrans" presStyleLbl="sibTrans2D1" presStyleIdx="1" presStyleCnt="3"/>
      <dgm:spPr/>
      <dgm:t>
        <a:bodyPr/>
        <a:lstStyle/>
        <a:p>
          <a:endParaRPr lang="ru-RU"/>
        </a:p>
      </dgm:t>
    </dgm:pt>
    <dgm:pt modelId="{14AA5110-4EC6-49AB-BA01-0888962A3721}" type="pres">
      <dgm:prSet presAssocID="{4079612D-5CE0-422E-8A23-F103107EC10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AB94AF25-F3F8-42B9-8691-C8C83E9133D1}" type="pres">
      <dgm:prSet presAssocID="{B5F7A561-6513-4B46-A9CB-1B015435AA3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0EB55-2A3F-4618-88F8-40973DF84FF6}" type="pres">
      <dgm:prSet presAssocID="{F7193B37-4EED-46DE-BC57-A7782A238FB1}" presName="parTrans" presStyleLbl="sibTrans2D1" presStyleIdx="2" presStyleCnt="3"/>
      <dgm:spPr/>
      <dgm:t>
        <a:bodyPr/>
        <a:lstStyle/>
        <a:p>
          <a:endParaRPr lang="ru-RU"/>
        </a:p>
      </dgm:t>
    </dgm:pt>
    <dgm:pt modelId="{F01D5B95-5A60-408D-87CE-78E1EAA9B53B}" type="pres">
      <dgm:prSet presAssocID="{F7193B37-4EED-46DE-BC57-A7782A238FB1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CB18E702-FF50-4360-85FF-5C6507F21871}" type="pres">
      <dgm:prSet presAssocID="{B42518B9-A2BC-41C1-93E8-67069837B4F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8C0EA2-32D1-4608-A39E-487B1A7017E1}" type="presOf" srcId="{4079612D-5CE0-422E-8A23-F103107EC101}" destId="{14AA5110-4EC6-49AB-BA01-0888962A3721}" srcOrd="1" destOrd="0" presId="urn:microsoft.com/office/officeart/2005/8/layout/radial5"/>
    <dgm:cxn modelId="{13CF5F09-77A6-40B0-9EBB-EE8ADFE714A4}" srcId="{E5C74269-7121-45C4-B8BE-7DB3CEF028BE}" destId="{7D5632A5-3207-4A2C-8C76-1C8A87BCB3C4}" srcOrd="0" destOrd="0" parTransId="{F4BE988F-ECE0-4535-92B4-20A5CA116ADD}" sibTransId="{674330E7-DB45-45CE-B194-B3AE46F4E1AC}"/>
    <dgm:cxn modelId="{FD73A968-13D3-45BD-B55B-E80C9BD853AD}" type="presOf" srcId="{FBA47658-C1F7-466D-95E6-D15FBAEEB4A5}" destId="{F33D4B02-FE40-421F-A77D-DF3E09AA660C}" srcOrd="0" destOrd="0" presId="urn:microsoft.com/office/officeart/2005/8/layout/radial5"/>
    <dgm:cxn modelId="{869EE5C1-8796-434D-8A78-58208D8697BF}" type="presOf" srcId="{F4BE988F-ECE0-4535-92B4-20A5CA116ADD}" destId="{4F062590-D8BE-4081-A551-124EDF233150}" srcOrd="1" destOrd="0" presId="urn:microsoft.com/office/officeart/2005/8/layout/radial5"/>
    <dgm:cxn modelId="{5A3A7BE4-5862-4C12-8D08-6A46403AAF8C}" type="presOf" srcId="{F7193B37-4EED-46DE-BC57-A7782A238FB1}" destId="{F01D5B95-5A60-408D-87CE-78E1EAA9B53B}" srcOrd="1" destOrd="0" presId="urn:microsoft.com/office/officeart/2005/8/layout/radial5"/>
    <dgm:cxn modelId="{2AAA6514-DA07-4FF5-9FF9-CBBFAE35C024}" type="presOf" srcId="{E5C74269-7121-45C4-B8BE-7DB3CEF028BE}" destId="{EA354519-C65C-49FA-A154-725772FE9D49}" srcOrd="0" destOrd="0" presId="urn:microsoft.com/office/officeart/2005/8/layout/radial5"/>
    <dgm:cxn modelId="{64235666-992B-41D8-8C03-30EE0E75D03C}" srcId="{FBA47658-C1F7-466D-95E6-D15FBAEEB4A5}" destId="{E5C74269-7121-45C4-B8BE-7DB3CEF028BE}" srcOrd="0" destOrd="0" parTransId="{28AF19B7-B0E9-4F29-9697-A12C7A2ECB0C}" sibTransId="{4F396DCC-F397-494F-9D3A-16D93A5405C4}"/>
    <dgm:cxn modelId="{19719461-672C-4FE5-9FBD-0052AEBEDAC0}" srcId="{FBA47658-C1F7-466D-95E6-D15FBAEEB4A5}" destId="{5F125407-9B86-46FF-9031-68D1181E4B07}" srcOrd="1" destOrd="0" parTransId="{544985A9-693E-422B-BC61-9AE7CC4EEDE5}" sibTransId="{1462D02F-D563-454F-B4DA-D1DB84C551B4}"/>
    <dgm:cxn modelId="{6DAC8F77-0DD4-49BB-80E7-0427CF66FC6A}" type="presOf" srcId="{F4BE988F-ECE0-4535-92B4-20A5CA116ADD}" destId="{BEB8A54F-2898-4912-8DE1-05E067A2694E}" srcOrd="0" destOrd="0" presId="urn:microsoft.com/office/officeart/2005/8/layout/radial5"/>
    <dgm:cxn modelId="{CBF5CFB9-D23B-4B6F-BA0A-01C262CD14DC}" srcId="{E5C74269-7121-45C4-B8BE-7DB3CEF028BE}" destId="{B42518B9-A2BC-41C1-93E8-67069837B4FE}" srcOrd="2" destOrd="0" parTransId="{F7193B37-4EED-46DE-BC57-A7782A238FB1}" sibTransId="{77561A4F-9095-4CE4-8447-FE7A3F97550E}"/>
    <dgm:cxn modelId="{C6CDAC00-B189-45D0-BE27-DBF8FF32AA55}" type="presOf" srcId="{4079612D-5CE0-422E-8A23-F103107EC101}" destId="{E8D3AE4D-7B7A-4E84-8A62-F60FF94974F7}" srcOrd="0" destOrd="0" presId="urn:microsoft.com/office/officeart/2005/8/layout/radial5"/>
    <dgm:cxn modelId="{1C88BBC5-2DE2-479B-84DB-60C48C097EF2}" type="presOf" srcId="{7D5632A5-3207-4A2C-8C76-1C8A87BCB3C4}" destId="{F1814A36-A272-4D12-995E-B90AE0C7F9B9}" srcOrd="0" destOrd="0" presId="urn:microsoft.com/office/officeart/2005/8/layout/radial5"/>
    <dgm:cxn modelId="{EF6FFA03-52AF-4EB7-8C61-4D06C7643BC6}" type="presOf" srcId="{F7193B37-4EED-46DE-BC57-A7782A238FB1}" destId="{5080EB55-2A3F-4618-88F8-40973DF84FF6}" srcOrd="0" destOrd="0" presId="urn:microsoft.com/office/officeart/2005/8/layout/radial5"/>
    <dgm:cxn modelId="{DD67187F-6919-41A5-A555-ED139531CA10}" type="presOf" srcId="{B5F7A561-6513-4B46-A9CB-1B015435AA3B}" destId="{AB94AF25-F3F8-42B9-8691-C8C83E9133D1}" srcOrd="0" destOrd="0" presId="urn:microsoft.com/office/officeart/2005/8/layout/radial5"/>
    <dgm:cxn modelId="{55E08298-D22C-424C-8776-07D4EEFF2172}" srcId="{E5C74269-7121-45C4-B8BE-7DB3CEF028BE}" destId="{B5F7A561-6513-4B46-A9CB-1B015435AA3B}" srcOrd="1" destOrd="0" parTransId="{4079612D-5CE0-422E-8A23-F103107EC101}" sibTransId="{23620B40-69F5-4DE9-BC3C-83C1455C7072}"/>
    <dgm:cxn modelId="{5AEA7A6A-C17A-4B45-B5DC-FCC8E0A1D38A}" type="presOf" srcId="{B42518B9-A2BC-41C1-93E8-67069837B4FE}" destId="{CB18E702-FF50-4360-85FF-5C6507F21871}" srcOrd="0" destOrd="0" presId="urn:microsoft.com/office/officeart/2005/8/layout/radial5"/>
    <dgm:cxn modelId="{3FB233A6-1A35-4643-87DB-9DA2D10435E4}" type="presParOf" srcId="{F33D4B02-FE40-421F-A77D-DF3E09AA660C}" destId="{EA354519-C65C-49FA-A154-725772FE9D49}" srcOrd="0" destOrd="0" presId="urn:microsoft.com/office/officeart/2005/8/layout/radial5"/>
    <dgm:cxn modelId="{EF51529A-FDF0-42DD-AB48-6075CA873B6E}" type="presParOf" srcId="{F33D4B02-FE40-421F-A77D-DF3E09AA660C}" destId="{BEB8A54F-2898-4912-8DE1-05E067A2694E}" srcOrd="1" destOrd="0" presId="urn:microsoft.com/office/officeart/2005/8/layout/radial5"/>
    <dgm:cxn modelId="{A4F170B6-2EC9-408D-BE5B-087930E6A3B3}" type="presParOf" srcId="{BEB8A54F-2898-4912-8DE1-05E067A2694E}" destId="{4F062590-D8BE-4081-A551-124EDF233150}" srcOrd="0" destOrd="0" presId="urn:microsoft.com/office/officeart/2005/8/layout/radial5"/>
    <dgm:cxn modelId="{DC6DD61A-CED2-4E80-864B-AF7FA41B4999}" type="presParOf" srcId="{F33D4B02-FE40-421F-A77D-DF3E09AA660C}" destId="{F1814A36-A272-4D12-995E-B90AE0C7F9B9}" srcOrd="2" destOrd="0" presId="urn:microsoft.com/office/officeart/2005/8/layout/radial5"/>
    <dgm:cxn modelId="{B998B0BF-F749-43F0-9F22-5FAE799E40FD}" type="presParOf" srcId="{F33D4B02-FE40-421F-A77D-DF3E09AA660C}" destId="{E8D3AE4D-7B7A-4E84-8A62-F60FF94974F7}" srcOrd="3" destOrd="0" presId="urn:microsoft.com/office/officeart/2005/8/layout/radial5"/>
    <dgm:cxn modelId="{741F5165-F45C-4DAE-A1BE-242A8FF4299D}" type="presParOf" srcId="{E8D3AE4D-7B7A-4E84-8A62-F60FF94974F7}" destId="{14AA5110-4EC6-49AB-BA01-0888962A3721}" srcOrd="0" destOrd="0" presId="urn:microsoft.com/office/officeart/2005/8/layout/radial5"/>
    <dgm:cxn modelId="{5A681E01-586F-4D28-BCB6-1F77C2A9D803}" type="presParOf" srcId="{F33D4B02-FE40-421F-A77D-DF3E09AA660C}" destId="{AB94AF25-F3F8-42B9-8691-C8C83E9133D1}" srcOrd="4" destOrd="0" presId="urn:microsoft.com/office/officeart/2005/8/layout/radial5"/>
    <dgm:cxn modelId="{0124CB36-A872-45CA-AA54-943BA3DB118A}" type="presParOf" srcId="{F33D4B02-FE40-421F-A77D-DF3E09AA660C}" destId="{5080EB55-2A3F-4618-88F8-40973DF84FF6}" srcOrd="5" destOrd="0" presId="urn:microsoft.com/office/officeart/2005/8/layout/radial5"/>
    <dgm:cxn modelId="{FBDC4B94-9F41-48AB-A2EC-DE97AB6E2E37}" type="presParOf" srcId="{5080EB55-2A3F-4618-88F8-40973DF84FF6}" destId="{F01D5B95-5A60-408D-87CE-78E1EAA9B53B}" srcOrd="0" destOrd="0" presId="urn:microsoft.com/office/officeart/2005/8/layout/radial5"/>
    <dgm:cxn modelId="{ECDDA675-0DB8-4F7D-8414-21FA1558315B}" type="presParOf" srcId="{F33D4B02-FE40-421F-A77D-DF3E09AA660C}" destId="{CB18E702-FF50-4360-85FF-5C6507F2187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54519-C65C-49FA-A154-725772FE9D49}">
      <dsp:nvSpPr>
        <dsp:cNvPr id="0" name=""/>
        <dsp:cNvSpPr/>
      </dsp:nvSpPr>
      <dsp:spPr>
        <a:xfrm>
          <a:off x="2700558" y="1864559"/>
          <a:ext cx="1331376" cy="13313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134</a:t>
          </a:r>
          <a:endParaRPr lang="ru-RU" sz="4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95534" y="2059535"/>
        <a:ext cx="941424" cy="941424"/>
      </dsp:txXfrm>
    </dsp:sp>
    <dsp:sp modelId="{BEB8A54F-2898-4912-8DE1-05E067A2694E}">
      <dsp:nvSpPr>
        <dsp:cNvPr id="0" name=""/>
        <dsp:cNvSpPr/>
      </dsp:nvSpPr>
      <dsp:spPr>
        <a:xfrm rot="16200000">
          <a:off x="3225358" y="1380372"/>
          <a:ext cx="281777" cy="452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267625" y="1513173"/>
        <a:ext cx="197244" cy="271600"/>
      </dsp:txXfrm>
    </dsp:sp>
    <dsp:sp modelId="{F1814A36-A272-4D12-995E-B90AE0C7F9B9}">
      <dsp:nvSpPr>
        <dsp:cNvPr id="0" name=""/>
        <dsp:cNvSpPr/>
      </dsp:nvSpPr>
      <dsp:spPr>
        <a:xfrm>
          <a:off x="2700558" y="1526"/>
          <a:ext cx="1331376" cy="133137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81</a:t>
          </a:r>
          <a:endParaRPr lang="ru-RU" sz="4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95534" y="196502"/>
        <a:ext cx="941424" cy="941424"/>
      </dsp:txXfrm>
    </dsp:sp>
    <dsp:sp modelId="{E8D3AE4D-7B7A-4E84-8A62-F60FF94974F7}">
      <dsp:nvSpPr>
        <dsp:cNvPr id="0" name=""/>
        <dsp:cNvSpPr/>
      </dsp:nvSpPr>
      <dsp:spPr>
        <a:xfrm rot="1800000">
          <a:off x="4025168" y="2765684"/>
          <a:ext cx="281777" cy="452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4030831" y="2835085"/>
        <a:ext cx="197244" cy="271600"/>
      </dsp:txXfrm>
    </dsp:sp>
    <dsp:sp modelId="{AB94AF25-F3F8-42B9-8691-C8C83E9133D1}">
      <dsp:nvSpPr>
        <dsp:cNvPr id="0" name=""/>
        <dsp:cNvSpPr/>
      </dsp:nvSpPr>
      <dsp:spPr>
        <a:xfrm>
          <a:off x="4313991" y="2796075"/>
          <a:ext cx="1331376" cy="1331376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44</a:t>
          </a:r>
          <a:endParaRPr lang="ru-RU" sz="4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08967" y="2991051"/>
        <a:ext cx="941424" cy="941424"/>
      </dsp:txXfrm>
    </dsp:sp>
    <dsp:sp modelId="{5080EB55-2A3F-4618-88F8-40973DF84FF6}">
      <dsp:nvSpPr>
        <dsp:cNvPr id="0" name=""/>
        <dsp:cNvSpPr/>
      </dsp:nvSpPr>
      <dsp:spPr>
        <a:xfrm rot="9000000">
          <a:off x="2425548" y="2765684"/>
          <a:ext cx="281777" cy="452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2504418" y="2835085"/>
        <a:ext cx="197244" cy="271600"/>
      </dsp:txXfrm>
    </dsp:sp>
    <dsp:sp modelId="{CB18E702-FF50-4360-85FF-5C6507F21871}">
      <dsp:nvSpPr>
        <dsp:cNvPr id="0" name=""/>
        <dsp:cNvSpPr/>
      </dsp:nvSpPr>
      <dsp:spPr>
        <a:xfrm>
          <a:off x="1087125" y="2796075"/>
          <a:ext cx="1331376" cy="1331376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</a:t>
          </a:r>
          <a:endParaRPr lang="ru-RU" sz="4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82101" y="2991051"/>
        <a:ext cx="941424" cy="941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D6C84-D859-4EFB-9C59-59BD2DB00248}" type="datetimeFigureOut">
              <a:rPr lang="ru-RU" smtClean="0"/>
              <a:t>06.10.2016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C9D3E-7C40-4807-BF0F-48DC739611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57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BE300-F520-4DAC-A4C0-361F1C47969C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8A511A7-14A3-4610-9F69-C401518F20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679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F6B79-33B0-4619-B902-001CC2EF8445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59061F-CD3D-4271-9FC1-04E1691456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59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F163A-4C49-49CC-9659-BEDFED3FA84F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0E5AE0F-66B0-420F-8CAD-3C64A94DF7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78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FFE17-7328-424C-A9A8-60F5DA6AF948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834399E-0433-4F28-990D-77D98934A3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11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964FE-1AC9-43F2-B4ED-2492387686C7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D3E6E0-AF69-463F-8F4D-35FEF32DC8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352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FE5C3-1324-4154-80C9-61738CB0A012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151BEBC-26F3-461B-8142-5C6204A53A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729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9720-2A43-4922-8521-A3DD540FD994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9A754E-6FEE-49BB-9175-F71DDBE949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37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BF8CF-A6A1-4921-8437-A6C2EA9B9084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D43022C-B5DA-4860-B03B-0267C61290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984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B54D1-C7DA-4271-8157-0329E5EF5284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068FFE6-B15E-4E9F-9531-38EA1A1594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648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CE366-8925-4CAC-B45A-88FEF7520C8D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9C521E-6275-4407-BD49-11E99A34B1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812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F79F-FA2F-419F-AAE3-50704ED7B777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C0AF06-6A78-4D0E-9908-6B39541485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200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5CBE12C-AC29-478D-A67A-F433AC85CC77}" type="datetime1">
              <a:rPr lang="ru-RU"/>
              <a:pPr>
                <a:defRPr/>
              </a:pPr>
              <a:t>06.10.2016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AB7378-3B41-4582-BE6D-0B989B11B9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EB6E896-BC91-44B8-BFA6-1BF3068E85C1}" type="slidenum">
              <a:rPr lang="ru-RU" altLang="ru-RU" sz="9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ru-RU" altLang="ru-RU" sz="900">
              <a:solidFill>
                <a:srgbClr val="898989"/>
              </a:solidFill>
            </a:endParaRPr>
          </a:p>
        </p:txBody>
      </p:sp>
      <p:sp>
        <p:nvSpPr>
          <p:cNvPr id="13315" name="Подзаголовок 2"/>
          <p:cNvSpPr txBox="1">
            <a:spLocks/>
          </p:cNvSpPr>
          <p:nvPr/>
        </p:nvSpPr>
        <p:spPr bwMode="auto">
          <a:xfrm>
            <a:off x="2850357" y="5312370"/>
            <a:ext cx="5994797" cy="85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b="1" i="1" dirty="0">
                <a:latin typeface="Arial" panose="020B0604020202020204" pitchFamily="34" charset="0"/>
              </a:rPr>
              <a:t>О.И. Статирова</a:t>
            </a:r>
            <a:r>
              <a:rPr lang="ru-RU" altLang="ru-RU" sz="1800" i="1" dirty="0">
                <a:latin typeface="Arial" panose="020B0604020202020204" pitchFamily="34" charset="0"/>
              </a:rPr>
              <a:t>,</a:t>
            </a: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i="1" dirty="0">
                <a:latin typeface="Arial" panose="020B0604020202020204" pitchFamily="34" charset="0"/>
              </a:rPr>
              <a:t>начальник Управления </a:t>
            </a:r>
            <a:br>
              <a:rPr lang="ru-RU" altLang="ru-RU" sz="1800" i="1" dirty="0">
                <a:latin typeface="Arial" panose="020B0604020202020204" pitchFamily="34" charset="0"/>
              </a:rPr>
            </a:br>
            <a:r>
              <a:rPr lang="ru-RU" altLang="ru-RU" sz="1800" i="1" dirty="0">
                <a:latin typeface="Arial" panose="020B0604020202020204" pitchFamily="34" charset="0"/>
              </a:rPr>
              <a:t>профессионального образования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90860" y="2256293"/>
            <a:ext cx="6542064" cy="14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ИТОГИ ПРИЕМА </a:t>
            </a:r>
            <a:b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ОБЛАСТНЫЕ ГОСУДАРСТВЕННЫЕ ПРОФЕССИОНАЛЬНЫЕ ОБРАЗОВАТЕЛЬНЫЕ ОРГАНИЗАЦИИ В 2016 ГОДУ 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1083469" y="493466"/>
            <a:ext cx="71568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2672" y="5204712"/>
            <a:ext cx="8478441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00113" y="935812"/>
            <a:ext cx="7786687" cy="13869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3" y="203577"/>
            <a:ext cx="533400" cy="73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2000250" y="1003698"/>
            <a:ext cx="4286250" cy="535781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50" i="1" dirty="0">
              <a:solidFill>
                <a:srgbClr val="1F1A17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497534"/>
              </p:ext>
            </p:extLst>
          </p:nvPr>
        </p:nvGraphicFramePr>
        <p:xfrm>
          <a:off x="295835" y="1114428"/>
          <a:ext cx="8538884" cy="5316750"/>
        </p:xfrm>
        <a:graphic>
          <a:graphicData uri="http://schemas.openxmlformats.org/drawingml/2006/table">
            <a:tbl>
              <a:tblPr/>
              <a:tblGrid>
                <a:gridCol w="1492624"/>
                <a:gridCol w="5255802"/>
                <a:gridCol w="895229"/>
                <a:gridCol w="895229"/>
              </a:tblGrid>
              <a:tr h="6067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укрупненной 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группы профессий и специальностей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от... (2015)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от... (2016)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39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ТЕХНИКА И ТЕХНОЛОГИИ НАЗЕМНОГО ТРАНСПОРТА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14,3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0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МАШИНОСТРОЕНИЕ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33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14,1</a:t>
                      </a:r>
                      <a:endParaRPr lang="ru-RU" sz="1800" b="0" i="0" u="none" strike="noStrike" dirty="0">
                        <a:solidFill>
                          <a:srgbClr val="33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559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ПРОМЫШЛЕННАЯ ЭКОЛОГИЯ И БИОТЕХНОЛОГИИ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10,2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559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08.00.00.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ТЕХНИКА И ТЕХНОЛОГИИ СТРОИТЕЛЬСТВА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0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0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44.00.00.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 И ПЕДАГОГИЧЕСКИЕ НАУКИ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949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50-54.00.00.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 И ИСКУССТВО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9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 ТЕХНИКА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9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31-35.00.00.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51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ЭЛЕКТРО - И ТЕПЛОЭНЕРГЕТИКА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ТЕХНОЛОГИИ МАТЕРИАЛОВ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43.00.00.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СЕРВИС И  ТУРИЗМ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388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35.00.00.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СЕЛЬСКОЕ, ЛЕСНОЕ И РЫБНОЕ ХОЗЯЙСТВО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3,5</a:t>
                      </a: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4,1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0" y="3573"/>
            <a:ext cx="7018735" cy="59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СВЕДЕНИЯ ОБ ОБРАЗОВАТЕЛЬНЫХ ПРОГРАММАХ</a:t>
            </a:r>
          </a:p>
        </p:txBody>
      </p:sp>
      <p:pic>
        <p:nvPicPr>
          <p:cNvPr id="10" name="Рисунок 9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2000250" y="1003698"/>
            <a:ext cx="4286250" cy="535781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50" i="1" dirty="0">
              <a:solidFill>
                <a:srgbClr val="1F1A17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071615"/>
              </p:ext>
            </p:extLst>
          </p:nvPr>
        </p:nvGraphicFramePr>
        <p:xfrm>
          <a:off x="215645" y="1057275"/>
          <a:ext cx="8659414" cy="5037818"/>
        </p:xfrm>
        <a:graphic>
          <a:graphicData uri="http://schemas.openxmlformats.org/drawingml/2006/table">
            <a:tbl>
              <a:tblPr/>
              <a:tblGrid>
                <a:gridCol w="1168669"/>
                <a:gridCol w="5688459"/>
                <a:gridCol w="901143"/>
                <a:gridCol w="901143"/>
              </a:tblGrid>
              <a:tr h="5093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укрупненной </a:t>
                      </a:r>
                      <a:r>
                        <a:rPr lang="ru-RU" sz="18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группы профессий и специальностей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от... (2015)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% от... (2016)</a:t>
                      </a:r>
                      <a:endParaRPr lang="ru-RU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3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21.00.00.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ПРИКЛАДНАЯ ГЕОЛОГИЯ, ГОРНОЕ ДЕЛО,  НЕФТЕГАЗОВОЕ ДЕЛО И ГЕОДЕЗИЯ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2,6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2,5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ПРОГРАММЫ ПРОФЕССИОНАЛЬНОГО ОБУЧЕНИЯ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2,6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2,6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29.00.00.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ТЕХНОЛОГИИ ЛЕГКОЙ  ПРОМЫШЛЕННОСТИ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1,4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1,7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628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11.00.00.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ЭЛЕКТРОНИКА, РАДИОТЕХНИКА И  СИСТЕМЫ СВЯЗИ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1,2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1,0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49.00.00.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1,2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0,6</a:t>
                      </a:r>
                      <a:endParaRPr lang="ru-RU" sz="18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18.00.00.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ХИМИЧЕСКИЕ ТЕХНОЛОГИИ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0,8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27.00.00.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УПРАВЛЕНИЕ В ТЕХНИЧЕСКИХ СИСТЕМАХ 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0,6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0,5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10.00.00.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ИНФОРМАЦИОННАЯ БЕЗОПАСНОСТЬ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0,5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0,3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39.00.00.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СОЦИОЛОГИЯ И СОЦИАЛЬНАЯ РАБОТА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0,4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0,5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40.00.00.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ЮРИСПРУДЕНЦИЯ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0,3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0,8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1537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42.00.00.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СРЕДСТВА МАССОВОЙ ИНФОРМАЦИИ И ИНФОРМАЦИОННО - БИБЛИОТЕЧНОЕ ДЕЛО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0,3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0,3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46.00.00.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latin typeface="Times New Roman"/>
                        </a:rPr>
                        <a:t>ИСТОРИЯ И АРХЕОЛОГИЯ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0,3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0,4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32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36.00.00.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latin typeface="Times New Roman"/>
                        </a:rPr>
                        <a:t>ВЕТЕРИНАРИЯ И ЗООТЕХНИЯ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atin typeface="Times New Roman"/>
                        </a:rPr>
                        <a:t>0,2</a:t>
                      </a: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7144" marR="7144" marT="71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Рисунок 9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0" y="3573"/>
            <a:ext cx="7018735" cy="59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СВЕДЕНИЯ ОБ ОБРАЗОВАТЕЛЬНЫХ ПРОГРАММАХ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2000250" y="1003698"/>
            <a:ext cx="4286250" cy="535781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50" i="1" dirty="0">
              <a:solidFill>
                <a:srgbClr val="1F1A17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0" name="Рисунок 9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255737" y="100994"/>
            <a:ext cx="7018735" cy="59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ru-RU" altLang="ru-RU" sz="1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КОНКУРС ЗАЯВЛЕНИЙ</a:t>
            </a: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739" y="932796"/>
            <a:ext cx="798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СРЕДНЕЕ ЗНАЧЕНИЕ - 1,32 заявлений на 1 бюджетное место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738" y="1247473"/>
            <a:ext cx="798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этом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=6,64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738" y="1613006"/>
            <a:ext cx="798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ЧЕМПИОНЫ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647280"/>
              </p:ext>
            </p:extLst>
          </p:nvPr>
        </p:nvGraphicFramePr>
        <p:xfrm>
          <a:off x="389965" y="2086643"/>
          <a:ext cx="8511988" cy="3984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400"/>
                <a:gridCol w="3223110"/>
                <a:gridCol w="2088478"/>
              </a:tblGrid>
              <a:tr h="670112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МаПК</a:t>
                      </a:r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ЧПК 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6,64 – 5,12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МаПК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ЧПК №2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КасПГТ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Дошкольное образование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4,72 – 2,52 - 1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МаПК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работа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Сварщик 2г.10мес.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ЧПК 1 –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МаПК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СатПК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Преподавание в начальных классах  2г.10мес.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 – 2,52 – 1,4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МаТК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ПК –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ЧГКИПиТ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b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ЧМТТ - ЧАТТ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3,36 – 1,88 </a:t>
                      </a:r>
                      <a:b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1,29 -1,04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85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2000250" y="1003698"/>
            <a:ext cx="4286250" cy="535781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50" i="1" dirty="0">
              <a:solidFill>
                <a:srgbClr val="1F1A17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0" name="Рисунок 9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255737" y="100994"/>
            <a:ext cx="7018735" cy="59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ru-RU" altLang="ru-RU" sz="1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КОНКУРС ЗАЯВЛЕНИЙ</a:t>
            </a: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739" y="932796"/>
            <a:ext cx="798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СРЕДНЕЕ ЗНАЧЕНИЕ - 1,32 заявлений на 1 бюджетное место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738" y="1247473"/>
            <a:ext cx="798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этом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=6,64</a:t>
            </a: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738" y="1613006"/>
            <a:ext cx="798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ЧЕМПИОНЫ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29210"/>
              </p:ext>
            </p:extLst>
          </p:nvPr>
        </p:nvGraphicFramePr>
        <p:xfrm>
          <a:off x="389965" y="2086643"/>
          <a:ext cx="8511988" cy="3981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800"/>
                <a:gridCol w="3953435"/>
                <a:gridCol w="1586753"/>
              </a:tblGrid>
              <a:tr h="6701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ЧААТ – </a:t>
                      </a:r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МаТК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ЧебПТ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обслуживание и ремонт автомобильного транспорта 3г.10 мес.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3 -2,64 -0,53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112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ЧРТТ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Информационная безопасность автоматизированных систем 3г. 10 мес.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Металлургия черных металлов 3 г. 10 мес. 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ЧРТТ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Компьютерные сети 3 г. 10 мес.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Машинист крана металлургического производства 10 мес.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8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FDFCFC1-2FAE-486D-A7A1-2918C5DEC5EA}" type="slidenum">
              <a:rPr lang="ru-RU" altLang="ru-RU" sz="9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ru-RU" altLang="ru-RU" sz="900">
              <a:solidFill>
                <a:srgbClr val="898989"/>
              </a:solidFill>
            </a:endParaRPr>
          </a:p>
        </p:txBody>
      </p:sp>
      <p:sp>
        <p:nvSpPr>
          <p:cNvPr id="25603" name="Подзаголовок 2"/>
          <p:cNvSpPr txBox="1">
            <a:spLocks/>
          </p:cNvSpPr>
          <p:nvPr/>
        </p:nvSpPr>
        <p:spPr bwMode="auto">
          <a:xfrm>
            <a:off x="2692003" y="4657725"/>
            <a:ext cx="5994797" cy="854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500" b="1" i="1">
                <a:latin typeface="Arial" panose="020B0604020202020204" pitchFamily="34" charset="0"/>
              </a:rPr>
              <a:t>О.И. Статирова</a:t>
            </a:r>
            <a:r>
              <a:rPr lang="ru-RU" altLang="ru-RU" sz="1500" i="1">
                <a:latin typeface="Arial" panose="020B0604020202020204" pitchFamily="34" charset="0"/>
              </a:rPr>
              <a:t>,</a:t>
            </a:r>
          </a:p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350" i="1">
                <a:latin typeface="Arial" panose="020B0604020202020204" pitchFamily="34" charset="0"/>
              </a:rPr>
              <a:t>начальник Управления </a:t>
            </a:r>
            <a:br>
              <a:rPr lang="ru-RU" altLang="ru-RU" sz="1350" i="1">
                <a:latin typeface="Arial" panose="020B0604020202020204" pitchFamily="34" charset="0"/>
              </a:rPr>
            </a:br>
            <a:r>
              <a:rPr lang="ru-RU" altLang="ru-RU" sz="1350" i="1">
                <a:latin typeface="Arial" panose="020B0604020202020204" pitchFamily="34" charset="0"/>
              </a:rPr>
              <a:t>профессионального образования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808560" y="2426494"/>
            <a:ext cx="5541169" cy="146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внимание.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1385887" y="1270398"/>
            <a:ext cx="638651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500" i="1"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Челябинской области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0050" y="4585097"/>
            <a:ext cx="8478441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83469" y="1775222"/>
            <a:ext cx="7459266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985" y="1042988"/>
            <a:ext cx="533400" cy="732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Прямоугольник 5"/>
          <p:cNvSpPr>
            <a:spLocks noChangeArrowheads="1"/>
          </p:cNvSpPr>
          <p:nvPr/>
        </p:nvSpPr>
        <p:spPr bwMode="auto">
          <a:xfrm>
            <a:off x="0" y="231194"/>
            <a:ext cx="7459266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ДИНАМИКА ИЗМЕНЕНИЯ </a:t>
            </a:r>
            <a:r>
              <a:rPr lang="ru-RU" alt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КОНТРОЛЬНЫХ ЦИФР ПРИЕМА</a:t>
            </a:r>
            <a:r>
              <a:rPr lang="ru-RU" altLang="ru-RU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Рисунок 6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507208"/>
              </p:ext>
            </p:extLst>
          </p:nvPr>
        </p:nvGraphicFramePr>
        <p:xfrm>
          <a:off x="551329" y="1210235"/>
          <a:ext cx="8091138" cy="484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-422601" y="172813"/>
            <a:ext cx="7459266" cy="582215"/>
          </a:xfrm>
        </p:spPr>
        <p:txBody>
          <a:bodyPr/>
          <a:lstStyle/>
          <a:p>
            <a:pPr>
              <a:defRPr/>
            </a:pPr>
            <a: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РАСПРЕДЕЛЕНИЕ КОНТРОЛЬНЫХ ЦИФР ПРИЕМА </a:t>
            </a:r>
            <a:b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МЕЖДУ  ОРГАНАМИ ИСПОЛНИТЕЛЬНОЙ ВЛАСТИ </a:t>
            </a:r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69DE6A9E-F77B-4B8A-AEEB-5E4743396542}" type="slidenum">
              <a:rPr lang="ru-RU" altLang="ru-RU" sz="9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ru-RU" altLang="ru-RU" sz="900">
              <a:solidFill>
                <a:srgbClr val="89898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1197" y="1233827"/>
            <a:ext cx="1062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8088" y="1233827"/>
            <a:ext cx="1062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861" y="4924985"/>
            <a:ext cx="6410325" cy="12573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829" y="1433882"/>
            <a:ext cx="3365284" cy="30543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7300" y="1433882"/>
            <a:ext cx="4389500" cy="3078747"/>
          </a:xfrm>
          <a:prstGeom prst="rect">
            <a:avLst/>
          </a:prstGeom>
        </p:spPr>
      </p:pic>
      <p:pic>
        <p:nvPicPr>
          <p:cNvPr id="12" name="Рисунок 11" descr="celyabinsky_oblast_gerb-600x824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1F27D5-8174-4129-BDB5-848FA4F317EE}" type="slidenum">
              <a:rPr lang="ru-RU" alt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2516" y="225519"/>
            <a:ext cx="7616778" cy="59769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РАСПРЕДЕЛЕНИЕ КОНТРОЛЬНЫХ ЦИФР </a:t>
            </a:r>
            <a:r>
              <a:rPr lang="ru-RU" altLang="ru-RU" sz="1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ПРИЕМА НА СПО </a:t>
            </a:r>
            <a:br>
              <a:rPr lang="ru-RU" altLang="ru-RU" sz="1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ФОРМАМ ОБУЧЕНИЯ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197" y="1233827"/>
            <a:ext cx="1062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8088" y="1233827"/>
            <a:ext cx="1062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572" y="4945552"/>
            <a:ext cx="4200525" cy="12001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6514" y="1881396"/>
            <a:ext cx="5175953" cy="28958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197" y="1809366"/>
            <a:ext cx="5163760" cy="27495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7FBB58-2A49-4814-969A-F34BC1BB3C38}" type="slidenum">
              <a:rPr lang="ru-RU" alt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175" y="-113319"/>
            <a:ext cx="7018735" cy="59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ОБЩИЙ ОБЪЕМ КОНТРОЛЬНЫХ ЦИФР ПРИЕМА ПО ПРОГРАММАМ СПО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084838"/>
              </p:ext>
            </p:extLst>
          </p:nvPr>
        </p:nvGraphicFramePr>
        <p:xfrm>
          <a:off x="255985" y="1477044"/>
          <a:ext cx="8609409" cy="4260705"/>
        </p:xfrm>
        <a:graphic>
          <a:graphicData uri="http://schemas.openxmlformats.org/drawingml/2006/table">
            <a:tbl>
              <a:tblPr/>
              <a:tblGrid>
                <a:gridCol w="4080834"/>
                <a:gridCol w="1704519"/>
                <a:gridCol w="1472543"/>
                <a:gridCol w="1351513"/>
              </a:tblGrid>
              <a:tr h="35600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Органы исполнительной власти Челябинской области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Общий объем КЦП (человек)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очная форма обучения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очно-заочная форма обучения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заочная форма обучения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58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Министерство образования и науки Челябинской области </a:t>
                      </a:r>
                    </a:p>
                  </a:txBody>
                  <a:tcPr marL="37678" marR="37678" marT="0" marB="0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13837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1020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Министерство здравоохранения Челябинской области </a:t>
                      </a:r>
                    </a:p>
                  </a:txBody>
                  <a:tcPr marL="37678" marR="37678" marT="0" marB="0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775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Министерство культуры Челябинской области </a:t>
                      </a:r>
                    </a:p>
                  </a:txBody>
                  <a:tcPr marL="37678" marR="37678" marT="0" marB="0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435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8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Министерство социальных отношений Челябинской области</a:t>
                      </a:r>
                    </a:p>
                  </a:txBody>
                  <a:tcPr marL="37678" marR="37678" marT="0" marB="0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37678" marR="37678" marT="0" marB="0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15 131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1050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229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37678" marR="37678" marT="0" marB="0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16251</a:t>
                      </a:r>
                    </a:p>
                  </a:txBody>
                  <a:tcPr marL="37678" marR="37678" marT="0" marB="0" anchor="ctr" horzOverflow="overflow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BACCEC"/>
                        </a:gs>
                        <a:gs pos="100000">
                          <a:srgbClr val="F0F4FA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E5E3D8-6531-4FB4-8F52-FA82DA593462}" type="slidenum">
              <a:rPr lang="ru-RU" alt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1894" y="-24509"/>
            <a:ext cx="7018735" cy="59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1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ПРЕДВАРИТЕЛЬНЫЕ ИТОГИ </a:t>
            </a:r>
            <a: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ПРИЕМНОЙ КАМПАНИИ </a:t>
            </a:r>
            <a:r>
              <a:rPr lang="ru-RU" altLang="ru-RU" sz="1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669186384"/>
              </p:ext>
            </p:extLst>
          </p:nvPr>
        </p:nvGraphicFramePr>
        <p:xfrm>
          <a:off x="927397" y="2750077"/>
          <a:ext cx="7175126" cy="2781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3" name="TextBox 7"/>
          <p:cNvSpPr txBox="1">
            <a:spLocks noChangeArrowheads="1"/>
          </p:cNvSpPr>
          <p:nvPr/>
        </p:nvSpPr>
        <p:spPr bwMode="auto">
          <a:xfrm>
            <a:off x="0" y="3016747"/>
            <a:ext cx="30840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ПЛАН</a:t>
            </a:r>
          </a:p>
          <a:p>
            <a:pPr algn="ctr" eaLnBrk="1" hangingPunct="1"/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(по постановлению)</a:t>
            </a: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3359103" y="2705933"/>
            <a:ext cx="21609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корректировка</a:t>
            </a:r>
          </a:p>
        </p:txBody>
      </p:sp>
      <p:sp>
        <p:nvSpPr>
          <p:cNvPr id="19467" name="TextBox 11"/>
          <p:cNvSpPr txBox="1">
            <a:spLocks noChangeArrowheads="1"/>
          </p:cNvSpPr>
          <p:nvPr/>
        </p:nvSpPr>
        <p:spPr bwMode="auto">
          <a:xfrm>
            <a:off x="5520088" y="1900491"/>
            <a:ext cx="23502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</a:t>
            </a:r>
            <a:b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ПЛАНА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7587" y="2265760"/>
            <a:ext cx="234910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95,3%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1"/>
          <p:cNvSpPr txBox="1">
            <a:spLocks noChangeArrowheads="1"/>
          </p:cNvSpPr>
          <p:nvPr/>
        </p:nvSpPr>
        <p:spPr bwMode="auto">
          <a:xfrm>
            <a:off x="-150650" y="1393379"/>
            <a:ext cx="45780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0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состоянию на 15.09.2016</a:t>
            </a:r>
            <a:endParaRPr lang="ru-RU" alt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 descr="celyabinsky_oblast_gerb-600x824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E5E3D8-6531-4FB4-8F52-FA82DA593462}" type="slidenum">
              <a:rPr lang="ru-RU" alt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713800" y="102778"/>
            <a:ext cx="7018735" cy="59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1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КОРРЕКТИРОВКИ 2016 </a:t>
            </a: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7541" y="1344706"/>
            <a:ext cx="8189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Всего  приемную кампанию проводило 45 ПОО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7541" y="1830969"/>
            <a:ext cx="8189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Корректировки в ходе приемной кампании 24 ПОО (53%)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023" y="2317232"/>
            <a:ext cx="8189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 с целью увеличения КЦП 14 ПОО (58%)</a:t>
            </a:r>
          </a:p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ЧЕМПИОНЫ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2456"/>
              </p:ext>
            </p:extLst>
          </p:nvPr>
        </p:nvGraphicFramePr>
        <p:xfrm>
          <a:off x="497539" y="3025118"/>
          <a:ext cx="8189261" cy="262264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47315"/>
                <a:gridCol w="4094631"/>
                <a:gridCol w="2047315"/>
              </a:tblGrid>
              <a:tr h="6469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 корректировки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CC"/>
                    </a:solidFill>
                  </a:tcPr>
                </a:tc>
              </a:tr>
              <a:tr h="38898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ЧГПГТ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Пименова Н.А.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34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ЗлатИК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Сидоров В.В.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651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ЧДСТ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Курманов С.З.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96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ПТПСМ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Ковязина</a:t>
                      </a:r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Е.П.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686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ЮУрГТК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i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Тубер</a:t>
                      </a:r>
                      <a:r>
                        <a:rPr lang="ru-RU" sz="200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И.И.</a:t>
                      </a:r>
                      <a:endParaRPr lang="ru-RU" sz="2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2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E5E3D8-6531-4FB4-8F52-FA82DA593462}" type="slidenum">
              <a:rPr lang="ru-RU" alt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1713800" y="102778"/>
            <a:ext cx="7018735" cy="59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altLang="ru-RU" sz="1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КОРРЕКТИРОВКИ 2016 </a:t>
            </a: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 descr="celyabinsky_oblast_gerb-600x82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3208" y="1199958"/>
            <a:ext cx="8189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Корректировки с целью уменьшения КЦП 10 ПОО (42%)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515576"/>
              </p:ext>
            </p:extLst>
          </p:nvPr>
        </p:nvGraphicFramePr>
        <p:xfrm>
          <a:off x="389965" y="3600683"/>
          <a:ext cx="8189261" cy="155887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47315"/>
                <a:gridCol w="4094631"/>
                <a:gridCol w="2047315"/>
              </a:tblGrid>
              <a:tr h="38898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ЗТТиЭ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Пономарева М.Н.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</a:t>
                      </a:r>
                    </a:p>
                  </a:txBody>
                  <a:tcPr marL="9525" marR="9525" marT="9525" marB="0" anchor="b"/>
                </a:tc>
              </a:tr>
              <a:tr h="4034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МиМК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Саблуков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В.А.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651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ЧГКИПиТ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Берсенева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Г.Ф.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996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ЮУМК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Большаков А.П.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3208" y="1567705"/>
            <a:ext cx="8189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 более, чем на 1 группу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97633"/>
              </p:ext>
            </p:extLst>
          </p:nvPr>
        </p:nvGraphicFramePr>
        <p:xfrm>
          <a:off x="453208" y="1941583"/>
          <a:ext cx="8189261" cy="1168913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047315"/>
                <a:gridCol w="4094631"/>
                <a:gridCol w="2047315"/>
              </a:tblGrid>
              <a:tr h="38898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ЧЭнК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Гордеев Д.В.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-90</a:t>
                      </a:r>
                    </a:p>
                  </a:txBody>
                  <a:tcPr marL="9525" marR="9525" marT="9525" marB="0" anchor="b"/>
                </a:tc>
              </a:tr>
              <a:tr h="4034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ТТТ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Пророченко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Ю.Н.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</a:tr>
              <a:tr h="37651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ЧебПТ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Долгополов М.В.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3316" y="3130495"/>
            <a:ext cx="8189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1 группу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315" y="5268193"/>
            <a:ext cx="8189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3-4 человека (на программы ПО)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0022FA-54A7-46F8-969E-ACC366BB4A84}" type="slidenum">
              <a:rPr lang="ru-RU" alt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9393" y="54480"/>
            <a:ext cx="7018735" cy="59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endParaRPr lang="ru-RU" altLang="ru-RU" sz="18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ru-RU" altLang="ru-RU" sz="1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СВЕДЕНИЯ ОБ ОБРАЗОВАТЕЛЬНЫХ ПРОГРАММАХ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22162270"/>
              </p:ext>
            </p:extLst>
          </p:nvPr>
        </p:nvGraphicFramePr>
        <p:xfrm>
          <a:off x="1524000" y="1332021"/>
          <a:ext cx="6732494" cy="412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289393" y="1475299"/>
            <a:ext cx="37413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ru-RU" alt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подготовки специалистов среднего звена</a:t>
            </a:r>
          </a:p>
        </p:txBody>
      </p:sp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6102723" y="2518181"/>
            <a:ext cx="2776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4D24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подготовки квалифицированных рабочих, служащих</a:t>
            </a:r>
          </a:p>
        </p:txBody>
      </p: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0" y="5096446"/>
            <a:ext cx="2776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ru-RU" altLang="ru-RU" sz="2000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профессионального обучения</a:t>
            </a:r>
          </a:p>
        </p:txBody>
      </p:sp>
      <p:pic>
        <p:nvPicPr>
          <p:cNvPr id="10" name="Рисунок 9" descr="celyabinsky_oblast_gerb-600x824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09067" y="179786"/>
            <a:ext cx="533400" cy="7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89965" y="858442"/>
            <a:ext cx="7719102" cy="0"/>
          </a:xfrm>
          <a:prstGeom prst="line">
            <a:avLst/>
          </a:prstGeom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699</Words>
  <Application>Microsoft Office PowerPoint</Application>
  <PresentationFormat>Экран (4:3)</PresentationFormat>
  <Paragraphs>283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1_Тема Office</vt:lpstr>
      <vt:lpstr>Презентация PowerPoint</vt:lpstr>
      <vt:lpstr>Презентация PowerPoint</vt:lpstr>
      <vt:lpstr>РАСПРЕДЕЛЕНИЕ КОНТРОЛЬНЫХ ЦИФР ПРИЕМА  МЕЖДУ  ОРГАНАМИ ИСПОЛНИТЕЛЬНОЙ ВЛАСТИ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Статирова</dc:creator>
  <cp:lastModifiedBy>Ольга Статирова</cp:lastModifiedBy>
  <cp:revision>45</cp:revision>
  <cp:lastPrinted>2016-10-06T04:18:01Z</cp:lastPrinted>
  <dcterms:created xsi:type="dcterms:W3CDTF">2015-10-07T00:03:07Z</dcterms:created>
  <dcterms:modified xsi:type="dcterms:W3CDTF">2016-10-06T06:00:03Z</dcterms:modified>
</cp:coreProperties>
</file>