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61" r:id="rId5"/>
    <p:sldId id="273" r:id="rId6"/>
    <p:sldId id="272" r:id="rId7"/>
    <p:sldId id="274" r:id="rId8"/>
    <p:sldId id="265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CCFFCC"/>
    <a:srgbClr val="193AA3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6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7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0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5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17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5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08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9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74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93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1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7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52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64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25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8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1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6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8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8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5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9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3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B32C-D680-4A7E-A146-C45B936B4412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3A00-0DDF-471E-9DCD-C5818BC8A3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4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hirpo.ru/files/anons/recommendations.pdf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chirpo@chirpo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66767" y="1996678"/>
            <a:ext cx="116811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проектов программ развития профессиональных образовательных организаций Челябинской области на 2019-2023 годы.</a:t>
            </a:r>
            <a:endParaRPr lang="ru-RU" sz="3600" b="1" dirty="0">
              <a:solidFill>
                <a:srgbClr val="9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36" name="Группа 35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37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6458464" y="4624090"/>
            <a:ext cx="5148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Сичинский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Евгений Павлович,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ректор Челябинского ИРПО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8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grpSp>
        <p:nvGrpSpPr>
          <p:cNvPr id="34" name="Группа 33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36" name="Группа 35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37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5" name="Прямоугольник 4"/>
          <p:cNvSpPr/>
          <p:nvPr/>
        </p:nvSpPr>
        <p:spPr>
          <a:xfrm>
            <a:off x="395416" y="1018385"/>
            <a:ext cx="11434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132" y="1387717"/>
            <a:ext cx="11387667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/>
              <a:t>МЕТОДИЧЕСКИЕ </a:t>
            </a:r>
            <a:r>
              <a:rPr lang="ru-RU" dirty="0"/>
              <a:t>РЕКОМЕНДАЦИИ</a:t>
            </a:r>
          </a:p>
          <a:p>
            <a:pPr algn="ctr"/>
            <a:r>
              <a:rPr lang="ru-RU" dirty="0"/>
              <a:t>по разработке программы развития</a:t>
            </a:r>
          </a:p>
          <a:p>
            <a:pPr algn="ctr"/>
            <a:r>
              <a:rPr lang="ru-RU" dirty="0"/>
              <a:t>профессиональной образовательной организации</a:t>
            </a:r>
          </a:p>
          <a:p>
            <a:pPr algn="ctr"/>
            <a:r>
              <a:rPr lang="ru-RU" dirty="0"/>
              <a:t>на </a:t>
            </a:r>
            <a:r>
              <a:rPr lang="ru-RU" dirty="0" smtClean="0"/>
              <a:t>2019–2023 </a:t>
            </a:r>
            <a:r>
              <a:rPr lang="ru-RU" dirty="0"/>
              <a:t>гг.</a:t>
            </a:r>
          </a:p>
          <a:p>
            <a:pPr algn="ctr"/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chirpo.ru/files/anons/recommendations.pdf</a:t>
            </a:r>
            <a:endParaRPr lang="ru-RU" dirty="0"/>
          </a:p>
          <a:p>
            <a:pPr indent="441325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1325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Челябинской области №01/2723 от 21.09.2018 «О разработке программы развития профессиональной образовательной организацией на 2019-2023 годы»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1.11.2018 г. разработать паспорт программы развития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15.11.2018 г. разработать аналитическое обоснование программы развития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7400" y="1118235"/>
            <a:ext cx="3208866" cy="136313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Управление профессионального образования Министерства образования и науки Челябинской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88250" y="1112045"/>
            <a:ext cx="3234266" cy="1369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ГБУ ДПО «Челябинский институт развития профессионального образования»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45392" y="1112045"/>
            <a:ext cx="3361266" cy="1369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Президиум Совета директоров ПОО Челябинской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2672" y="1370884"/>
            <a:ext cx="12169328" cy="8106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234" y="1264389"/>
            <a:ext cx="1098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Прямоугольник 3"/>
          <p:cNvSpPr/>
          <p:nvPr/>
        </p:nvSpPr>
        <p:spPr>
          <a:xfrm>
            <a:off x="550333" y="1370883"/>
            <a:ext cx="1097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срок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без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замечаний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аналитическая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часть ПР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сдана:</a:t>
            </a: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«Челябинский радиотехнический техникум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ГБПОУ 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Аргаяшский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аграрный техникум»,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ГБПОУ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Усть-Катавский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индустриально-технологический техникум»,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ГБПОУ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Копейский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политехнический колледж им. С.В. Хохрякова»,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ГБПОУ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Троицкий технологический техникум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29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2672" y="1370884"/>
            <a:ext cx="12169328" cy="8106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234" y="1264389"/>
            <a:ext cx="1098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Прямоугольник 3"/>
          <p:cNvSpPr/>
          <p:nvPr/>
        </p:nvSpPr>
        <p:spPr>
          <a:xfrm>
            <a:off x="550333" y="1370883"/>
            <a:ext cx="1097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113766"/>
            <a:ext cx="10515600" cy="5769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развития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257715"/>
            <a:ext cx="10515600" cy="391924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ПОО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аналитико-прогностическое обоснование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-анализ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проблемно-ориентированный анализ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ПОО)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 ПОО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50-60 страниц текста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grpSp>
        <p:nvGrpSpPr>
          <p:cNvPr id="2" name="Группа 14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3" name="Группа 16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8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Рисунок 18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Прямоугольник 3"/>
          <p:cNvSpPr/>
          <p:nvPr/>
        </p:nvSpPr>
        <p:spPr>
          <a:xfrm>
            <a:off x="338667" y="1273629"/>
            <a:ext cx="114070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Паспорт программы развития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5 случаях в пункте № 7 (Целевые показатели) к рекомендованным показателям авторы дополнили все показатели из раздела «Механизмы реализации ПР».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везде используется отсылка к Национальному проекту «Образование»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ПОО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Объемная историческая часть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ряде проектов ПР представлен большой по объему анализ с присутствием избыточной информации (перечни оборудования; анализ результатов экзаменов и пр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Сравнение целевых и достигнутых показателей прошлой ПР представили ГБПОУ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Миасский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машиностроительный колледж», ГБПОУ «Челябинский техникум текстильной и легкой промышленности»,  ГБПОУ «Катав-Ивановский индустриальный техникум».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50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2672" y="1370884"/>
            <a:ext cx="12169328" cy="8106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234" y="1264389"/>
            <a:ext cx="1098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Прямоугольник 3"/>
          <p:cNvSpPr/>
          <p:nvPr/>
        </p:nvSpPr>
        <p:spPr>
          <a:xfrm>
            <a:off x="550333" y="1370883"/>
            <a:ext cx="1097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113766"/>
            <a:ext cx="10515600" cy="5769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Аналитико-прогностическое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обоснование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50333" y="1825624"/>
            <a:ext cx="11271553" cy="4716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Наиболее удачно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-анализ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выполнен: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ГБУ ДО ДУМ «Магнит»;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Усть-Катавский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индустриально-технологический техникум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Южноуральский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энергетический техникум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Замечания: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ряде проектов ПР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представлена избыточная информация;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ряд ПОО односторонне воспринимает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объективные внешние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ограничения, не видя в них конкурентных преимуществ (например, низкий уровень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качество жизни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ПОО представили проблемно-ориентированный анализ состояния ПОО не в таблично-структурированном виде, а в повествовательном. </a:t>
            </a:r>
          </a:p>
          <a:p>
            <a:pPr lvl="0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78805"/>
            <a:ext cx="10515600" cy="51188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желаемого будущего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961" y="1872867"/>
            <a:ext cx="10725839" cy="456098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13 проектах программ развития слишком высокий уровень абстракции концепции, отсутствуют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четкие и краткие формулировки новых идей, за счет освоения которых будет осуществляться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проектах программ 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Концепции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связаны напрямую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проблемно-ориентированным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анализом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-анализом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Происходит подмена конкретных концептуальных положений выдержками из теоретической и нормативной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проектах программ 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миссия сосредоточена на развитии организации, а не студента,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противоречит гуманистической парадигме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проектах программ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выпускника носит неконкретный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2" y="6366511"/>
            <a:ext cx="12295030" cy="49149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48374" y="6197839"/>
            <a:ext cx="12169328" cy="168670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22672" y="11115"/>
            <a:ext cx="12169328" cy="1577756"/>
            <a:chOff x="22672" y="11115"/>
            <a:chExt cx="10831937" cy="99615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2" name="Группа 1"/>
            <p:cNvGrpSpPr/>
            <p:nvPr/>
          </p:nvGrpSpPr>
          <p:grpSpPr>
            <a:xfrm>
              <a:off x="22672" y="11115"/>
              <a:ext cx="10831937" cy="996157"/>
              <a:chOff x="22672" y="0"/>
              <a:chExt cx="10831937" cy="996157"/>
            </a:xfrm>
          </p:grpSpPr>
          <p:pic>
            <p:nvPicPr>
              <p:cNvPr id="1030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 rotWithShape="1">
              <a:blip r:embed="rId4"/>
              <a:srcRect l="76416" r="11514"/>
              <a:stretch/>
            </p:blipFill>
            <p:spPr>
              <a:xfrm>
                <a:off x="9452610" y="0"/>
                <a:ext cx="1401999" cy="996157"/>
              </a:xfrm>
              <a:prstGeom prst="rect">
                <a:avLst/>
              </a:prstGeom>
            </p:spPr>
          </p:pic>
        </p:grpSp>
      </p:grpSp>
      <p:pic>
        <p:nvPicPr>
          <p:cNvPr id="15" name="Picture 5" descr="http://minor-server/DocLib/PIC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9" y="1805861"/>
            <a:ext cx="5704448" cy="43919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7658100" y="3047742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55933" y="4724400"/>
            <a:ext cx="3589867" cy="124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chirpo@chirpo.ru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тел/факс +7 (351)222 07 56</a:t>
            </a:r>
          </a:p>
        </p:txBody>
      </p:sp>
    </p:spTree>
    <p:extLst>
      <p:ext uri="{BB962C8B-B14F-4D97-AF65-F5344CB8AC3E}">
        <p14:creationId xmlns:p14="http://schemas.microsoft.com/office/powerpoint/2010/main" val="1343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457</Words>
  <Application>Microsoft Office PowerPoint</Application>
  <PresentationFormat>Широкоэкранный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Структура программы развития</vt:lpstr>
      <vt:lpstr>Презентация PowerPoint</vt:lpstr>
      <vt:lpstr>Аналитико-прогностическое обоснование </vt:lpstr>
      <vt:lpstr>Концепция желаемого будущего ПОО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Сичинский Евгений Павлович</cp:lastModifiedBy>
  <cp:revision>52</cp:revision>
  <dcterms:created xsi:type="dcterms:W3CDTF">2013-10-16T14:58:51Z</dcterms:created>
  <dcterms:modified xsi:type="dcterms:W3CDTF">2018-12-07T05:38:32Z</dcterms:modified>
</cp:coreProperties>
</file>