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0" r:id="rId3"/>
    <p:sldId id="261" r:id="rId4"/>
    <p:sldId id="263" r:id="rId5"/>
    <p:sldId id="266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87B"/>
    <a:srgbClr val="203C66"/>
    <a:srgbClr val="C6247A"/>
    <a:srgbClr val="C52378"/>
    <a:srgbClr val="98124D"/>
    <a:srgbClr val="853E5B"/>
    <a:srgbClr val="F94900"/>
    <a:srgbClr val="613125"/>
    <a:srgbClr val="542939"/>
    <a:srgbClr val="E4E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6571" autoAdjust="0"/>
  </p:normalViewPr>
  <p:slideViewPr>
    <p:cSldViewPr snapToGrid="0">
      <p:cViewPr>
        <p:scale>
          <a:sx n="72" d="100"/>
          <a:sy n="72" d="100"/>
        </p:scale>
        <p:origin x="-127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205" y="2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C30A0-5E2E-4592-BEB3-885307971E8D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412DC-E2C7-4041-BB96-BE8A664E2D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23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412DC-E2C7-4041-BB96-BE8A664E2D2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412DC-E2C7-4041-BB96-BE8A664E2D2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80720" y="3271838"/>
            <a:ext cx="67340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«Студент года»</a:t>
            </a:r>
            <a:endParaRPr lang="ru-RU" sz="6000" b="1" dirty="0">
              <a:ln w="22225">
                <a:noFill/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86263" y="4580796"/>
            <a:ext cx="34004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Войстрикова</a:t>
            </a: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Ирина Александровна,</a:t>
            </a:r>
          </a:p>
          <a:p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зам.директора по УВР </a:t>
            </a:r>
            <a:r>
              <a:rPr lang="ru-RU" sz="20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ЧТПиГХ</a:t>
            </a: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им. Я.П. Осадчего</a:t>
            </a:r>
          </a:p>
        </p:txBody>
      </p:sp>
      <p:pic>
        <p:nvPicPr>
          <p:cNvPr id="4098" name="Picture 2" descr="http://st0.vvsu.ru/photos/9D150640_2347_4F77_9735_2DE7DC0FC01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6100" y="359833"/>
            <a:ext cx="2714624" cy="2759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14400" y="700087"/>
          <a:ext cx="7356000" cy="5787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6150"/>
                <a:gridCol w="3869850"/>
              </a:tblGrid>
              <a:tr h="785275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2187">
                <a:tc gridSpan="2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988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Отборочный этап, 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 закрытом режиме (в финале в виде видеоролика)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Финальный этап,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 в открытом режиме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912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Социальный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</a:rPr>
                        <a:t> проект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1596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Домашняя заготовка, которая представляется членам жюри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Разработка проекта в соответствии с предложенной индивидуальной темой в ограниченное время без использования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0" baseline="0" dirty="0" err="1" smtClean="0">
                          <a:solidFill>
                            <a:schemeClr val="tx1"/>
                          </a:solidFill>
                        </a:rPr>
                        <a:t>гаджетов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 в режиме «здесь и сейчас»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368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Творческий номер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3687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Для всех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 участников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Только для номинации «Творческая личность года»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3167270" y="3052119"/>
            <a:ext cx="3220278" cy="407774"/>
          </a:xfrm>
          <a:prstGeom prst="roundRect">
            <a:avLst/>
          </a:prstGeom>
          <a:solidFill>
            <a:schemeClr val="accent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Социальный проект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03371" y="1571031"/>
            <a:ext cx="2872142" cy="424249"/>
          </a:xfrm>
          <a:prstGeom prst="roundRect">
            <a:avLst/>
          </a:prstGeom>
          <a:solidFill>
            <a:schemeClr val="accent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Самопрезентация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73391" y="5375189"/>
            <a:ext cx="2934643" cy="444844"/>
          </a:xfrm>
          <a:prstGeom prst="roundRect">
            <a:avLst/>
          </a:prstGeom>
          <a:solidFill>
            <a:schemeClr val="accent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Творческий номер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50326" y="766117"/>
            <a:ext cx="3138616" cy="66726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Областной конкурс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30346" y="716690"/>
            <a:ext cx="3299254" cy="69197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Российская национальная премия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8689" y="3003765"/>
            <a:ext cx="55006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r>
              <a:rPr lang="ru-RU" sz="2000" dirty="0" smtClean="0"/>
              <a:t>1) «Студенческий лидер года»</a:t>
            </a:r>
          </a:p>
          <a:p>
            <a:r>
              <a:rPr lang="ru-RU" sz="2000" dirty="0" smtClean="0"/>
              <a:t>2) «Председатель студенческого совета года»</a:t>
            </a:r>
          </a:p>
          <a:p>
            <a:r>
              <a:rPr lang="ru-RU" sz="2000" dirty="0" smtClean="0"/>
              <a:t>3) «Староста года»</a:t>
            </a:r>
          </a:p>
          <a:p>
            <a:r>
              <a:rPr lang="ru-RU" sz="2000" dirty="0" smtClean="0"/>
              <a:t>4) «Профессионал года»</a:t>
            </a:r>
          </a:p>
          <a:p>
            <a:r>
              <a:rPr lang="ru-RU" sz="2000" dirty="0" smtClean="0"/>
              <a:t>5) «Общественник года»</a:t>
            </a:r>
          </a:p>
          <a:p>
            <a:r>
              <a:rPr lang="ru-RU" sz="2000" dirty="0" smtClean="0"/>
              <a:t>6) «Творческая личность года»</a:t>
            </a:r>
          </a:p>
          <a:p>
            <a:r>
              <a:rPr lang="ru-RU" sz="2000" dirty="0" smtClean="0"/>
              <a:t>7) «Спортсмен года» 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16556" y="4602981"/>
            <a:ext cx="34588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/>
              <a:t> </a:t>
            </a:r>
            <a:endParaRPr lang="ru-RU" sz="2000" b="1" dirty="0" smtClean="0"/>
          </a:p>
          <a:p>
            <a:r>
              <a:rPr lang="ru-RU" sz="2000" dirty="0" smtClean="0"/>
              <a:t>1) «Добровольческое объединение года» </a:t>
            </a:r>
          </a:p>
          <a:p>
            <a:r>
              <a:rPr lang="ru-RU" sz="2000" dirty="0" smtClean="0"/>
              <a:t>2) «Студенческий клуб года» 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6758" y="716692"/>
            <a:ext cx="7154560" cy="71669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Особенности финального этапа Российской национальной премии «Студент года»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6184" y="2669059"/>
            <a:ext cx="4682494" cy="494270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Индивидуальные номинации</a:t>
            </a:r>
            <a:r>
              <a:rPr lang="ru-RU" sz="2000" b="1" i="1" dirty="0" smtClean="0">
                <a:solidFill>
                  <a:schemeClr val="tx1"/>
                </a:solidFill>
              </a:rPr>
              <a:t>: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63762" y="4250724"/>
            <a:ext cx="3641124" cy="510745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Коллективные номинации: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256283" y="2063578"/>
            <a:ext cx="484632" cy="607705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039292" y="2088292"/>
            <a:ext cx="664905" cy="2174789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82958" y="1594691"/>
            <a:ext cx="4227442" cy="494270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Проведение по номинациям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74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00163" y="3064476"/>
            <a:ext cx="6572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Wingdings"/>
              </a:rPr>
              <a:t> </a:t>
            </a:r>
          </a:p>
          <a:p>
            <a:pPr marL="514350" indent="-514350" algn="r"/>
            <a:endParaRPr lang="ru-RU" sz="20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Wingding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0138" y="4635751"/>
            <a:ext cx="67722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самопрезентация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, специальные тестирования, диктанты, открытые уроки и тренировки в школах, решение </a:t>
            </a:r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кейсовых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заданий и защита проектов.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02044" y="716693"/>
            <a:ext cx="7191632" cy="7784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Особенности финального этапа Российской национальной премии «Студент года»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367395" y="2744029"/>
            <a:ext cx="484632" cy="602608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23319" y="1729945"/>
            <a:ext cx="6635577" cy="1000897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2. Каждая номинация предусматривает наличие определённых компетенций у студентов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18436" y="3349256"/>
            <a:ext cx="653902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отличие в конкурсных заданиях:</a:t>
            </a:r>
            <a:endParaRPr lang="ru-RU" sz="2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26758" y="716692"/>
            <a:ext cx="7154560" cy="71669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Особенности финального этапа Российской национальной премии «Студент года»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92726" y="1485014"/>
            <a:ext cx="5720316" cy="71484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Собеседование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chtpgh.ru/assets/gallery/news/2020/%D0%A1%D1%82%D1%83%D0%B4%D0%B5%D0%BD%D1%82%20%D0%B3%D0%BE%D0%B4%D0%B0%202019/001%20(1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0" y="2411817"/>
            <a:ext cx="5483835" cy="365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26758" y="716692"/>
            <a:ext cx="7154560" cy="71669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Особенности финального этапа Российской национальной премии «Студент года»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27655" y="1594022"/>
            <a:ext cx="5523470" cy="69860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Проверка уровня общей культуры 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0581" y="3118201"/>
            <a:ext cx="3237472" cy="76611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Тотальный диктант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00612" y="3921930"/>
            <a:ext cx="4539049" cy="76611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Тест по истории России (истории Великой Отечественной войны</a:t>
            </a:r>
            <a:r>
              <a:rPr lang="ru-RU" sz="2000" b="1" dirty="0" smtClean="0">
                <a:solidFill>
                  <a:schemeClr val="tx1"/>
                </a:solidFill>
              </a:rPr>
              <a:t>)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466165" y="2310536"/>
            <a:ext cx="583485" cy="1594021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260764" y="2309642"/>
            <a:ext cx="484632" cy="778476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620" y="1073426"/>
            <a:ext cx="7205456" cy="48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649</TotalTime>
  <Words>249</Words>
  <Application>Microsoft Office PowerPoint</Application>
  <PresentationFormat>Экран (4:3)</PresentationFormat>
  <Paragraphs>46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Войстрикова Ирина Александровна</cp:lastModifiedBy>
  <cp:revision>102</cp:revision>
  <dcterms:created xsi:type="dcterms:W3CDTF">2013-11-19T05:52:05Z</dcterms:created>
  <dcterms:modified xsi:type="dcterms:W3CDTF">2019-12-13T03:15:22Z</dcterms:modified>
</cp:coreProperties>
</file>