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7" r:id="rId2"/>
    <p:sldId id="282" r:id="rId3"/>
    <p:sldId id="263" r:id="rId4"/>
    <p:sldId id="272" r:id="rId5"/>
    <p:sldId id="275" r:id="rId6"/>
    <p:sldId id="274" r:id="rId7"/>
    <p:sldId id="276" r:id="rId8"/>
    <p:sldId id="277" r:id="rId9"/>
    <p:sldId id="273" r:id="rId10"/>
    <p:sldId id="279" r:id="rId11"/>
    <p:sldId id="283" r:id="rId12"/>
    <p:sldId id="284" r:id="rId13"/>
    <p:sldId id="286" r:id="rId14"/>
    <p:sldId id="285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EB4"/>
    <a:srgbClr val="C00000"/>
    <a:srgbClr val="F4C8D1"/>
    <a:srgbClr val="E890A3"/>
    <a:srgbClr val="E37990"/>
    <a:srgbClr val="C55F21"/>
    <a:srgbClr val="FFCC66"/>
    <a:srgbClr val="D94A1D"/>
    <a:srgbClr val="DA251C"/>
    <a:srgbClr val="C669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7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75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51757796272274E-2"/>
          <c:y val="3.3659700480658479E-2"/>
          <c:w val="0.94370914440195164"/>
          <c:h val="0.337996846536621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Лист3!$I$4:$I$9</c:f>
              <c:strCache>
                <c:ptCount val="6"/>
                <c:pt idx="0">
                  <c:v>профессиональной направленности</c:v>
                </c:pt>
                <c:pt idx="1">
                  <c:v>технического творчества</c:v>
                </c:pt>
                <c:pt idx="2">
                  <c:v>художественного творчества</c:v>
                </c:pt>
                <c:pt idx="3">
                  <c:v>спортивные</c:v>
                </c:pt>
                <c:pt idx="4">
                  <c:v>военно-спортивные</c:v>
                </c:pt>
                <c:pt idx="5">
                  <c:v>иные</c:v>
                </c:pt>
              </c:strCache>
            </c:strRef>
          </c:cat>
          <c:val>
            <c:numRef>
              <c:f>Лист3!$J$4:$J$9</c:f>
              <c:numCache>
                <c:formatCode>General</c:formatCode>
                <c:ptCount val="6"/>
                <c:pt idx="0">
                  <c:v>7</c:v>
                </c:pt>
                <c:pt idx="1">
                  <c:v>5</c:v>
                </c:pt>
                <c:pt idx="2">
                  <c:v>8</c:v>
                </c:pt>
                <c:pt idx="3">
                  <c:v>13</c:v>
                </c:pt>
                <c:pt idx="4">
                  <c:v>3</c:v>
                </c:pt>
                <c:pt idx="5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37075776"/>
        <c:axId val="2037083936"/>
      </c:barChart>
      <c:catAx>
        <c:axId val="2037075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2037083936"/>
        <c:crosses val="autoZero"/>
        <c:auto val="1"/>
        <c:lblAlgn val="ctr"/>
        <c:lblOffset val="100"/>
        <c:noMultiLvlLbl val="0"/>
      </c:catAx>
      <c:valAx>
        <c:axId val="2037083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370757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Лист3!$A$4:$A$47</c:f>
              <c:strCache>
                <c:ptCount val="44"/>
                <c:pt idx="0">
                  <c:v>ААТ</c:v>
                </c:pt>
                <c:pt idx="1">
                  <c:v>АИТ</c:v>
                </c:pt>
                <c:pt idx="2">
                  <c:v>БТПТиС</c:v>
                </c:pt>
                <c:pt idx="3">
                  <c:v>ВАТТ-ККК</c:v>
                </c:pt>
                <c:pt idx="4">
                  <c:v>ЗлатИК</c:v>
                </c:pt>
                <c:pt idx="5">
                  <c:v>ЗПК</c:v>
                </c:pt>
                <c:pt idx="6">
                  <c:v>ЗТТиЭ</c:v>
                </c:pt>
                <c:pt idx="7">
                  <c:v>К-ИИТ</c:v>
                </c:pt>
                <c:pt idx="8">
                  <c:v>КГСТ</c:v>
                </c:pt>
                <c:pt idx="9">
                  <c:v>КМТ</c:v>
                </c:pt>
                <c:pt idx="10">
                  <c:v>КПГТ</c:v>
                </c:pt>
                <c:pt idx="11">
                  <c:v>КПК</c:v>
                </c:pt>
                <c:pt idx="12">
                  <c:v>МаПК</c:v>
                </c:pt>
                <c:pt idx="13">
                  <c:v>МГРК</c:v>
                </c:pt>
                <c:pt idx="14">
                  <c:v>МиМК</c:v>
                </c:pt>
                <c:pt idx="15">
                  <c:v>МиПК</c:v>
                </c:pt>
                <c:pt idx="16">
                  <c:v>МСМТ</c:v>
                </c:pt>
                <c:pt idx="17">
                  <c:v>МТК</c:v>
                </c:pt>
                <c:pt idx="18">
                  <c:v>ОзТК</c:v>
                </c:pt>
                <c:pt idx="19">
                  <c:v>ПК</c:v>
                </c:pt>
                <c:pt idx="20">
                  <c:v>ПТПСМ</c:v>
                </c:pt>
                <c:pt idx="21">
                  <c:v>СМТ</c:v>
                </c:pt>
                <c:pt idx="22">
                  <c:v>СПК</c:v>
                </c:pt>
                <c:pt idx="23">
                  <c:v>ТПК</c:v>
                </c:pt>
                <c:pt idx="24">
                  <c:v>ТТТ</c:v>
                </c:pt>
                <c:pt idx="25">
                  <c:v>УКИТТ</c:v>
                </c:pt>
                <c:pt idx="26">
                  <c:v>ЧАТТ</c:v>
                </c:pt>
                <c:pt idx="27">
                  <c:v>ЧГКИПиТ</c:v>
                </c:pt>
                <c:pt idx="28">
                  <c:v>ЧГПГТ</c:v>
                </c:pt>
                <c:pt idx="29">
                  <c:v>ЧДСТ</c:v>
                </c:pt>
                <c:pt idx="30">
                  <c:v>ЧебПТ</c:v>
                </c:pt>
                <c:pt idx="31">
                  <c:v>ЧелПК</c:v>
                </c:pt>
                <c:pt idx="32">
                  <c:v>ЧМТТ</c:v>
                </c:pt>
                <c:pt idx="33">
                  <c:v>ЧПК 1</c:v>
                </c:pt>
                <c:pt idx="34">
                  <c:v>ЧПК 2</c:v>
                </c:pt>
                <c:pt idx="35">
                  <c:v>ЧРТ</c:v>
                </c:pt>
                <c:pt idx="36">
                  <c:v>ЧТПиГХ</c:v>
                </c:pt>
                <c:pt idx="37">
                  <c:v>ЧТТиЛП</c:v>
                </c:pt>
                <c:pt idx="38">
                  <c:v>ЧЭнК</c:v>
                </c:pt>
                <c:pt idx="39">
                  <c:v>ЮТТ</c:v>
                </c:pt>
                <c:pt idx="40">
                  <c:v>ЮУГК</c:v>
                </c:pt>
                <c:pt idx="41">
                  <c:v>ЮУМК</c:v>
                </c:pt>
                <c:pt idx="42">
                  <c:v>ЮУрГТК</c:v>
                </c:pt>
                <c:pt idx="43">
                  <c:v>ЮЭТ</c:v>
                </c:pt>
              </c:strCache>
            </c:strRef>
          </c:cat>
          <c:val>
            <c:numRef>
              <c:f>Лист3!$B$4:$B$47</c:f>
              <c:numCache>
                <c:formatCode>General</c:formatCode>
                <c:ptCount val="44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4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  <c:pt idx="8">
                  <c:v>4</c:v>
                </c:pt>
                <c:pt idx="9">
                  <c:v>3</c:v>
                </c:pt>
                <c:pt idx="10">
                  <c:v>4</c:v>
                </c:pt>
                <c:pt idx="11">
                  <c:v>5</c:v>
                </c:pt>
                <c:pt idx="12">
                  <c:v>4</c:v>
                </c:pt>
                <c:pt idx="13">
                  <c:v>5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5</c:v>
                </c:pt>
                <c:pt idx="18">
                  <c:v>4</c:v>
                </c:pt>
                <c:pt idx="19">
                  <c:v>4</c:v>
                </c:pt>
                <c:pt idx="20">
                  <c:v>4</c:v>
                </c:pt>
                <c:pt idx="21">
                  <c:v>2</c:v>
                </c:pt>
                <c:pt idx="22">
                  <c:v>2</c:v>
                </c:pt>
                <c:pt idx="23">
                  <c:v>1</c:v>
                </c:pt>
                <c:pt idx="24">
                  <c:v>5</c:v>
                </c:pt>
                <c:pt idx="25">
                  <c:v>1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4</c:v>
                </c:pt>
                <c:pt idx="30">
                  <c:v>3</c:v>
                </c:pt>
                <c:pt idx="31">
                  <c:v>4</c:v>
                </c:pt>
                <c:pt idx="32">
                  <c:v>4</c:v>
                </c:pt>
                <c:pt idx="33">
                  <c:v>2</c:v>
                </c:pt>
                <c:pt idx="34">
                  <c:v>3</c:v>
                </c:pt>
                <c:pt idx="35">
                  <c:v>3</c:v>
                </c:pt>
                <c:pt idx="36">
                  <c:v>4</c:v>
                </c:pt>
                <c:pt idx="37">
                  <c:v>4</c:v>
                </c:pt>
                <c:pt idx="38">
                  <c:v>3</c:v>
                </c:pt>
                <c:pt idx="39">
                  <c:v>2</c:v>
                </c:pt>
                <c:pt idx="40">
                  <c:v>4</c:v>
                </c:pt>
                <c:pt idx="41">
                  <c:v>4</c:v>
                </c:pt>
                <c:pt idx="42">
                  <c:v>5</c:v>
                </c:pt>
                <c:pt idx="4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37071424"/>
        <c:axId val="2037069248"/>
      </c:barChart>
      <c:catAx>
        <c:axId val="2037071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37069248"/>
        <c:crosses val="autoZero"/>
        <c:auto val="1"/>
        <c:lblAlgn val="ctr"/>
        <c:lblOffset val="100"/>
        <c:noMultiLvlLbl val="0"/>
      </c:catAx>
      <c:valAx>
        <c:axId val="2037069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370714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Лист3!$A$4:$A$47</c:f>
              <c:strCache>
                <c:ptCount val="44"/>
                <c:pt idx="0">
                  <c:v>ААТ</c:v>
                </c:pt>
                <c:pt idx="1">
                  <c:v>АИТ</c:v>
                </c:pt>
                <c:pt idx="2">
                  <c:v>БТПТиС</c:v>
                </c:pt>
                <c:pt idx="3">
                  <c:v>ВАТТ-ККК</c:v>
                </c:pt>
                <c:pt idx="4">
                  <c:v>ЗлатИК</c:v>
                </c:pt>
                <c:pt idx="5">
                  <c:v>ЗПК</c:v>
                </c:pt>
                <c:pt idx="6">
                  <c:v>ЗТТиЭ</c:v>
                </c:pt>
                <c:pt idx="7">
                  <c:v>К-ИИТ</c:v>
                </c:pt>
                <c:pt idx="8">
                  <c:v>КГСТ</c:v>
                </c:pt>
                <c:pt idx="9">
                  <c:v>КМТ</c:v>
                </c:pt>
                <c:pt idx="10">
                  <c:v>КПГТ</c:v>
                </c:pt>
                <c:pt idx="11">
                  <c:v>КПК</c:v>
                </c:pt>
                <c:pt idx="12">
                  <c:v>МаПК</c:v>
                </c:pt>
                <c:pt idx="13">
                  <c:v>МГРК</c:v>
                </c:pt>
                <c:pt idx="14">
                  <c:v>МиМК</c:v>
                </c:pt>
                <c:pt idx="15">
                  <c:v>МиПК</c:v>
                </c:pt>
                <c:pt idx="16">
                  <c:v>МСМТ</c:v>
                </c:pt>
                <c:pt idx="17">
                  <c:v>МТК</c:v>
                </c:pt>
                <c:pt idx="18">
                  <c:v>ОзТК</c:v>
                </c:pt>
                <c:pt idx="19">
                  <c:v>ПК</c:v>
                </c:pt>
                <c:pt idx="20">
                  <c:v>ПТПСМ</c:v>
                </c:pt>
                <c:pt idx="21">
                  <c:v>СМТ</c:v>
                </c:pt>
                <c:pt idx="22">
                  <c:v>СПК</c:v>
                </c:pt>
                <c:pt idx="23">
                  <c:v>ТПК</c:v>
                </c:pt>
                <c:pt idx="24">
                  <c:v>ТТТ</c:v>
                </c:pt>
                <c:pt idx="25">
                  <c:v>УКИТТ</c:v>
                </c:pt>
                <c:pt idx="26">
                  <c:v>ЧАТТ</c:v>
                </c:pt>
                <c:pt idx="27">
                  <c:v>ЧГКИПиТ</c:v>
                </c:pt>
                <c:pt idx="28">
                  <c:v>ЧГПГТ</c:v>
                </c:pt>
                <c:pt idx="29">
                  <c:v>ЧДСТ</c:v>
                </c:pt>
                <c:pt idx="30">
                  <c:v>ЧебПТ</c:v>
                </c:pt>
                <c:pt idx="31">
                  <c:v>ЧелПК</c:v>
                </c:pt>
                <c:pt idx="32">
                  <c:v>ЧМТТ</c:v>
                </c:pt>
                <c:pt idx="33">
                  <c:v>ЧПК 1</c:v>
                </c:pt>
                <c:pt idx="34">
                  <c:v>ЧПК 2</c:v>
                </c:pt>
                <c:pt idx="35">
                  <c:v>ЧРТ</c:v>
                </c:pt>
                <c:pt idx="36">
                  <c:v>ЧТПиГХ</c:v>
                </c:pt>
                <c:pt idx="37">
                  <c:v>ЧТТиЛП</c:v>
                </c:pt>
                <c:pt idx="38">
                  <c:v>ЧЭнК</c:v>
                </c:pt>
                <c:pt idx="39">
                  <c:v>ЮТТ</c:v>
                </c:pt>
                <c:pt idx="40">
                  <c:v>ЮУГК</c:v>
                </c:pt>
                <c:pt idx="41">
                  <c:v>ЮУМК</c:v>
                </c:pt>
                <c:pt idx="42">
                  <c:v>ЮУрГТК</c:v>
                </c:pt>
                <c:pt idx="43">
                  <c:v>ЮЭТ</c:v>
                </c:pt>
              </c:strCache>
            </c:strRef>
          </c:cat>
          <c:val>
            <c:numRef>
              <c:f>Лист3!$B$4:$B$47</c:f>
              <c:numCache>
                <c:formatCode>General</c:formatCode>
                <c:ptCount val="44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4</c:v>
                </c:pt>
                <c:pt idx="10">
                  <c:v>3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3</c:v>
                </c:pt>
                <c:pt idx="15">
                  <c:v>2</c:v>
                </c:pt>
                <c:pt idx="16">
                  <c:v>5</c:v>
                </c:pt>
                <c:pt idx="17">
                  <c:v>4</c:v>
                </c:pt>
                <c:pt idx="18">
                  <c:v>2</c:v>
                </c:pt>
                <c:pt idx="19">
                  <c:v>4</c:v>
                </c:pt>
                <c:pt idx="20">
                  <c:v>3</c:v>
                </c:pt>
                <c:pt idx="21">
                  <c:v>2</c:v>
                </c:pt>
                <c:pt idx="22">
                  <c:v>3</c:v>
                </c:pt>
                <c:pt idx="23">
                  <c:v>6</c:v>
                </c:pt>
                <c:pt idx="24">
                  <c:v>3</c:v>
                </c:pt>
                <c:pt idx="25">
                  <c:v>1</c:v>
                </c:pt>
                <c:pt idx="26">
                  <c:v>3</c:v>
                </c:pt>
                <c:pt idx="27">
                  <c:v>3</c:v>
                </c:pt>
                <c:pt idx="28">
                  <c:v>2</c:v>
                </c:pt>
                <c:pt idx="29">
                  <c:v>1</c:v>
                </c:pt>
                <c:pt idx="30">
                  <c:v>3</c:v>
                </c:pt>
                <c:pt idx="31">
                  <c:v>2</c:v>
                </c:pt>
                <c:pt idx="32">
                  <c:v>3</c:v>
                </c:pt>
                <c:pt idx="33">
                  <c:v>3</c:v>
                </c:pt>
                <c:pt idx="34">
                  <c:v>4</c:v>
                </c:pt>
                <c:pt idx="35">
                  <c:v>2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3</c:v>
                </c:pt>
                <c:pt idx="40">
                  <c:v>2</c:v>
                </c:pt>
                <c:pt idx="41">
                  <c:v>3</c:v>
                </c:pt>
                <c:pt idx="42">
                  <c:v>2</c:v>
                </c:pt>
                <c:pt idx="4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37076864"/>
        <c:axId val="2037074688"/>
      </c:barChart>
      <c:catAx>
        <c:axId val="2037076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37074688"/>
        <c:crosses val="autoZero"/>
        <c:auto val="1"/>
        <c:lblAlgn val="ctr"/>
        <c:lblOffset val="100"/>
        <c:noMultiLvlLbl val="0"/>
      </c:catAx>
      <c:valAx>
        <c:axId val="2037074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370768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Лист3!$A$4:$A$47</c:f>
              <c:strCache>
                <c:ptCount val="44"/>
                <c:pt idx="0">
                  <c:v>ААТ</c:v>
                </c:pt>
                <c:pt idx="1">
                  <c:v>АИТ</c:v>
                </c:pt>
                <c:pt idx="2">
                  <c:v>БТПТиС</c:v>
                </c:pt>
                <c:pt idx="3">
                  <c:v>ВАТТ-ККК</c:v>
                </c:pt>
                <c:pt idx="4">
                  <c:v>ЗлатИК</c:v>
                </c:pt>
                <c:pt idx="5">
                  <c:v>ЗПК</c:v>
                </c:pt>
                <c:pt idx="6">
                  <c:v>ЗТТиЭ</c:v>
                </c:pt>
                <c:pt idx="7">
                  <c:v>К-ИИТ</c:v>
                </c:pt>
                <c:pt idx="8">
                  <c:v>КГСТ</c:v>
                </c:pt>
                <c:pt idx="9">
                  <c:v>КМТ</c:v>
                </c:pt>
                <c:pt idx="10">
                  <c:v>КПГТ</c:v>
                </c:pt>
                <c:pt idx="11">
                  <c:v>КПК</c:v>
                </c:pt>
                <c:pt idx="12">
                  <c:v>МаПК</c:v>
                </c:pt>
                <c:pt idx="13">
                  <c:v>МГРК</c:v>
                </c:pt>
                <c:pt idx="14">
                  <c:v>МиМК</c:v>
                </c:pt>
                <c:pt idx="15">
                  <c:v>МиПК</c:v>
                </c:pt>
                <c:pt idx="16">
                  <c:v>МСМТ</c:v>
                </c:pt>
                <c:pt idx="17">
                  <c:v>МТК</c:v>
                </c:pt>
                <c:pt idx="18">
                  <c:v>ОзТК</c:v>
                </c:pt>
                <c:pt idx="19">
                  <c:v>ПК</c:v>
                </c:pt>
                <c:pt idx="20">
                  <c:v>ПТПСМ</c:v>
                </c:pt>
                <c:pt idx="21">
                  <c:v>СМТ</c:v>
                </c:pt>
                <c:pt idx="22">
                  <c:v>СПК</c:v>
                </c:pt>
                <c:pt idx="23">
                  <c:v>ТПК</c:v>
                </c:pt>
                <c:pt idx="24">
                  <c:v>ТТТ</c:v>
                </c:pt>
                <c:pt idx="25">
                  <c:v>УКИТТ</c:v>
                </c:pt>
                <c:pt idx="26">
                  <c:v>ЧАТТ</c:v>
                </c:pt>
                <c:pt idx="27">
                  <c:v>ЧГКИПиТ</c:v>
                </c:pt>
                <c:pt idx="28">
                  <c:v>ЧГПГТ</c:v>
                </c:pt>
                <c:pt idx="29">
                  <c:v>ЧДСТ</c:v>
                </c:pt>
                <c:pt idx="30">
                  <c:v>ЧебПТ</c:v>
                </c:pt>
                <c:pt idx="31">
                  <c:v>ЧелПК</c:v>
                </c:pt>
                <c:pt idx="32">
                  <c:v>ЧМТТ</c:v>
                </c:pt>
                <c:pt idx="33">
                  <c:v>ЧПК 1</c:v>
                </c:pt>
                <c:pt idx="34">
                  <c:v>ЧПК 2</c:v>
                </c:pt>
                <c:pt idx="35">
                  <c:v>ЧРТ</c:v>
                </c:pt>
                <c:pt idx="36">
                  <c:v>ЧТПиГХ</c:v>
                </c:pt>
                <c:pt idx="37">
                  <c:v>ЧТТиЛП</c:v>
                </c:pt>
                <c:pt idx="38">
                  <c:v>ЧЭнК</c:v>
                </c:pt>
                <c:pt idx="39">
                  <c:v>ЮТТ</c:v>
                </c:pt>
                <c:pt idx="40">
                  <c:v>ЮУГК</c:v>
                </c:pt>
                <c:pt idx="41">
                  <c:v>ЮУМК</c:v>
                </c:pt>
                <c:pt idx="42">
                  <c:v>ЮУрГТК</c:v>
                </c:pt>
                <c:pt idx="43">
                  <c:v>ЮЭТ</c:v>
                </c:pt>
              </c:strCache>
            </c:strRef>
          </c:cat>
          <c:val>
            <c:numRef>
              <c:f>Лист3!$B$4:$B$47</c:f>
              <c:numCache>
                <c:formatCode>General</c:formatCode>
                <c:ptCount val="44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  <c:pt idx="10">
                  <c:v>5</c:v>
                </c:pt>
                <c:pt idx="11">
                  <c:v>5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5</c:v>
                </c:pt>
                <c:pt idx="17">
                  <c:v>5</c:v>
                </c:pt>
                <c:pt idx="18">
                  <c:v>4</c:v>
                </c:pt>
                <c:pt idx="19">
                  <c:v>4</c:v>
                </c:pt>
                <c:pt idx="20">
                  <c:v>4</c:v>
                </c:pt>
                <c:pt idx="21">
                  <c:v>5</c:v>
                </c:pt>
                <c:pt idx="22">
                  <c:v>4</c:v>
                </c:pt>
                <c:pt idx="23">
                  <c:v>1</c:v>
                </c:pt>
                <c:pt idx="24">
                  <c:v>2</c:v>
                </c:pt>
                <c:pt idx="25">
                  <c:v>3</c:v>
                </c:pt>
                <c:pt idx="26">
                  <c:v>5</c:v>
                </c:pt>
                <c:pt idx="27">
                  <c:v>4</c:v>
                </c:pt>
                <c:pt idx="28">
                  <c:v>5</c:v>
                </c:pt>
                <c:pt idx="29">
                  <c:v>4</c:v>
                </c:pt>
                <c:pt idx="30">
                  <c:v>5</c:v>
                </c:pt>
                <c:pt idx="31">
                  <c:v>4</c:v>
                </c:pt>
                <c:pt idx="32">
                  <c:v>5</c:v>
                </c:pt>
                <c:pt idx="33">
                  <c:v>2</c:v>
                </c:pt>
                <c:pt idx="34">
                  <c:v>2</c:v>
                </c:pt>
                <c:pt idx="35">
                  <c:v>1</c:v>
                </c:pt>
                <c:pt idx="36">
                  <c:v>1</c:v>
                </c:pt>
                <c:pt idx="37">
                  <c:v>5</c:v>
                </c:pt>
                <c:pt idx="38">
                  <c:v>2</c:v>
                </c:pt>
                <c:pt idx="39">
                  <c:v>3</c:v>
                </c:pt>
                <c:pt idx="40">
                  <c:v>3</c:v>
                </c:pt>
                <c:pt idx="41">
                  <c:v>5</c:v>
                </c:pt>
                <c:pt idx="42">
                  <c:v>5</c:v>
                </c:pt>
                <c:pt idx="4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37075232"/>
        <c:axId val="2037082848"/>
      </c:barChart>
      <c:catAx>
        <c:axId val="2037075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37082848"/>
        <c:crosses val="autoZero"/>
        <c:auto val="1"/>
        <c:lblAlgn val="ctr"/>
        <c:lblOffset val="100"/>
        <c:noMultiLvlLbl val="0"/>
      </c:catAx>
      <c:valAx>
        <c:axId val="2037082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370752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Лист3!$A$4:$A$47</c:f>
              <c:strCache>
                <c:ptCount val="44"/>
                <c:pt idx="0">
                  <c:v>ААТ</c:v>
                </c:pt>
                <c:pt idx="1">
                  <c:v>АИТ</c:v>
                </c:pt>
                <c:pt idx="2">
                  <c:v>БТПТиС</c:v>
                </c:pt>
                <c:pt idx="3">
                  <c:v>ВАТТ-ККК</c:v>
                </c:pt>
                <c:pt idx="4">
                  <c:v>ЗлатИК</c:v>
                </c:pt>
                <c:pt idx="5">
                  <c:v>ЗПК</c:v>
                </c:pt>
                <c:pt idx="6">
                  <c:v>ЗТТиЭ</c:v>
                </c:pt>
                <c:pt idx="7">
                  <c:v>К-ИИТ</c:v>
                </c:pt>
                <c:pt idx="8">
                  <c:v>КГСТ</c:v>
                </c:pt>
                <c:pt idx="9">
                  <c:v>КМТ</c:v>
                </c:pt>
                <c:pt idx="10">
                  <c:v>КПГТ</c:v>
                </c:pt>
                <c:pt idx="11">
                  <c:v>КПК</c:v>
                </c:pt>
                <c:pt idx="12">
                  <c:v>МаПК</c:v>
                </c:pt>
                <c:pt idx="13">
                  <c:v>МГРК</c:v>
                </c:pt>
                <c:pt idx="14">
                  <c:v>МиМК</c:v>
                </c:pt>
                <c:pt idx="15">
                  <c:v>МиПК</c:v>
                </c:pt>
                <c:pt idx="16">
                  <c:v>МСМТ</c:v>
                </c:pt>
                <c:pt idx="17">
                  <c:v>МТК</c:v>
                </c:pt>
                <c:pt idx="18">
                  <c:v>ОзТК</c:v>
                </c:pt>
                <c:pt idx="19">
                  <c:v>ПК</c:v>
                </c:pt>
                <c:pt idx="20">
                  <c:v>ПТПСМ</c:v>
                </c:pt>
                <c:pt idx="21">
                  <c:v>СМТ</c:v>
                </c:pt>
                <c:pt idx="22">
                  <c:v>СПК</c:v>
                </c:pt>
                <c:pt idx="23">
                  <c:v>ТПК</c:v>
                </c:pt>
                <c:pt idx="24">
                  <c:v>ТТТ</c:v>
                </c:pt>
                <c:pt idx="25">
                  <c:v>УКИТТ</c:v>
                </c:pt>
                <c:pt idx="26">
                  <c:v>ЧАТТ</c:v>
                </c:pt>
                <c:pt idx="27">
                  <c:v>ЧГКИПиТ</c:v>
                </c:pt>
                <c:pt idx="28">
                  <c:v>ЧГПГТ</c:v>
                </c:pt>
                <c:pt idx="29">
                  <c:v>ЧДСТ</c:v>
                </c:pt>
                <c:pt idx="30">
                  <c:v>ЧебПТ</c:v>
                </c:pt>
                <c:pt idx="31">
                  <c:v>ЧелПК</c:v>
                </c:pt>
                <c:pt idx="32">
                  <c:v>ЧМТТ</c:v>
                </c:pt>
                <c:pt idx="33">
                  <c:v>ЧПК 1</c:v>
                </c:pt>
                <c:pt idx="34">
                  <c:v>ЧПК 2</c:v>
                </c:pt>
                <c:pt idx="35">
                  <c:v>ЧРТ</c:v>
                </c:pt>
                <c:pt idx="36">
                  <c:v>ЧТПиГХ</c:v>
                </c:pt>
                <c:pt idx="37">
                  <c:v>ЧТТиЛП</c:v>
                </c:pt>
                <c:pt idx="38">
                  <c:v>ЧЭнК</c:v>
                </c:pt>
                <c:pt idx="39">
                  <c:v>ЮТТ</c:v>
                </c:pt>
                <c:pt idx="40">
                  <c:v>ЮУГК</c:v>
                </c:pt>
                <c:pt idx="41">
                  <c:v>ЮУМК</c:v>
                </c:pt>
                <c:pt idx="42">
                  <c:v>ЮУрГТК</c:v>
                </c:pt>
                <c:pt idx="43">
                  <c:v>ЮЭТ</c:v>
                </c:pt>
              </c:strCache>
            </c:strRef>
          </c:cat>
          <c:val>
            <c:numRef>
              <c:f>Лист3!$B$4:$B$47</c:f>
              <c:numCache>
                <c:formatCode>General</c:formatCode>
                <c:ptCount val="44"/>
                <c:pt idx="0">
                  <c:v>10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11</c:v>
                </c:pt>
                <c:pt idx="5">
                  <c:v>1</c:v>
                </c:pt>
                <c:pt idx="6">
                  <c:v>9</c:v>
                </c:pt>
                <c:pt idx="7">
                  <c:v>1</c:v>
                </c:pt>
                <c:pt idx="8">
                  <c:v>4</c:v>
                </c:pt>
                <c:pt idx="9">
                  <c:v>3</c:v>
                </c:pt>
                <c:pt idx="10">
                  <c:v>10</c:v>
                </c:pt>
                <c:pt idx="11">
                  <c:v>6</c:v>
                </c:pt>
                <c:pt idx="12">
                  <c:v>0</c:v>
                </c:pt>
                <c:pt idx="13">
                  <c:v>8</c:v>
                </c:pt>
                <c:pt idx="14">
                  <c:v>11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7</c:v>
                </c:pt>
                <c:pt idx="19">
                  <c:v>0</c:v>
                </c:pt>
                <c:pt idx="20">
                  <c:v>6</c:v>
                </c:pt>
                <c:pt idx="21">
                  <c:v>0</c:v>
                </c:pt>
                <c:pt idx="22">
                  <c:v>7</c:v>
                </c:pt>
                <c:pt idx="23">
                  <c:v>0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5</c:v>
                </c:pt>
                <c:pt idx="28">
                  <c:v>7</c:v>
                </c:pt>
                <c:pt idx="29">
                  <c:v>7</c:v>
                </c:pt>
                <c:pt idx="30">
                  <c:v>3</c:v>
                </c:pt>
                <c:pt idx="31">
                  <c:v>8</c:v>
                </c:pt>
                <c:pt idx="32">
                  <c:v>8</c:v>
                </c:pt>
                <c:pt idx="33">
                  <c:v>1</c:v>
                </c:pt>
                <c:pt idx="34">
                  <c:v>0</c:v>
                </c:pt>
                <c:pt idx="35">
                  <c:v>0</c:v>
                </c:pt>
                <c:pt idx="36">
                  <c:v>10</c:v>
                </c:pt>
                <c:pt idx="37">
                  <c:v>0</c:v>
                </c:pt>
                <c:pt idx="38">
                  <c:v>3</c:v>
                </c:pt>
                <c:pt idx="39">
                  <c:v>6</c:v>
                </c:pt>
                <c:pt idx="40">
                  <c:v>1</c:v>
                </c:pt>
                <c:pt idx="41">
                  <c:v>6</c:v>
                </c:pt>
                <c:pt idx="42">
                  <c:v>3</c:v>
                </c:pt>
                <c:pt idx="4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37071968"/>
        <c:axId val="2037081760"/>
      </c:barChart>
      <c:catAx>
        <c:axId val="2037071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37081760"/>
        <c:crosses val="autoZero"/>
        <c:auto val="1"/>
        <c:lblAlgn val="ctr"/>
        <c:lblOffset val="100"/>
        <c:noMultiLvlLbl val="0"/>
      </c:catAx>
      <c:valAx>
        <c:axId val="2037081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37071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Лист3!$A$4:$A$47</c:f>
              <c:strCache>
                <c:ptCount val="44"/>
                <c:pt idx="0">
                  <c:v>ААТ</c:v>
                </c:pt>
                <c:pt idx="1">
                  <c:v>АИТ</c:v>
                </c:pt>
                <c:pt idx="2">
                  <c:v>БТПТиС</c:v>
                </c:pt>
                <c:pt idx="3">
                  <c:v>ВАТТ-ККК</c:v>
                </c:pt>
                <c:pt idx="4">
                  <c:v>ЗлатИК</c:v>
                </c:pt>
                <c:pt idx="5">
                  <c:v>ЗПК</c:v>
                </c:pt>
                <c:pt idx="6">
                  <c:v>ЗТТиЭ</c:v>
                </c:pt>
                <c:pt idx="7">
                  <c:v>К-ИИТ</c:v>
                </c:pt>
                <c:pt idx="8">
                  <c:v>КГСТ</c:v>
                </c:pt>
                <c:pt idx="9">
                  <c:v>КМТ</c:v>
                </c:pt>
                <c:pt idx="10">
                  <c:v>КПГТ</c:v>
                </c:pt>
                <c:pt idx="11">
                  <c:v>КПК</c:v>
                </c:pt>
                <c:pt idx="12">
                  <c:v>МаПК</c:v>
                </c:pt>
                <c:pt idx="13">
                  <c:v>МГРК</c:v>
                </c:pt>
                <c:pt idx="14">
                  <c:v>МиМК</c:v>
                </c:pt>
                <c:pt idx="15">
                  <c:v>МиПК</c:v>
                </c:pt>
                <c:pt idx="16">
                  <c:v>МСМТ</c:v>
                </c:pt>
                <c:pt idx="17">
                  <c:v>МТК</c:v>
                </c:pt>
                <c:pt idx="18">
                  <c:v>ОзТК</c:v>
                </c:pt>
                <c:pt idx="19">
                  <c:v>ПК</c:v>
                </c:pt>
                <c:pt idx="20">
                  <c:v>ПТПСМ</c:v>
                </c:pt>
                <c:pt idx="21">
                  <c:v>СМТ</c:v>
                </c:pt>
                <c:pt idx="22">
                  <c:v>СПК</c:v>
                </c:pt>
                <c:pt idx="23">
                  <c:v>ТПК</c:v>
                </c:pt>
                <c:pt idx="24">
                  <c:v>ТТТ</c:v>
                </c:pt>
                <c:pt idx="25">
                  <c:v>УКИТТ</c:v>
                </c:pt>
                <c:pt idx="26">
                  <c:v>ЧАТТ</c:v>
                </c:pt>
                <c:pt idx="27">
                  <c:v>ЧГКИПиТ</c:v>
                </c:pt>
                <c:pt idx="28">
                  <c:v>ЧГПГТ</c:v>
                </c:pt>
                <c:pt idx="29">
                  <c:v>ЧДСТ</c:v>
                </c:pt>
                <c:pt idx="30">
                  <c:v>ЧебПТ</c:v>
                </c:pt>
                <c:pt idx="31">
                  <c:v>ЧелПК</c:v>
                </c:pt>
                <c:pt idx="32">
                  <c:v>ЧМТТ</c:v>
                </c:pt>
                <c:pt idx="33">
                  <c:v>ЧПК 1</c:v>
                </c:pt>
                <c:pt idx="34">
                  <c:v>ЧПК 2</c:v>
                </c:pt>
                <c:pt idx="35">
                  <c:v>ЧРТ</c:v>
                </c:pt>
                <c:pt idx="36">
                  <c:v>ЧТПиГХ</c:v>
                </c:pt>
                <c:pt idx="37">
                  <c:v>ЧТТиЛП</c:v>
                </c:pt>
                <c:pt idx="38">
                  <c:v>ЧЭнК</c:v>
                </c:pt>
                <c:pt idx="39">
                  <c:v>ЮТТ</c:v>
                </c:pt>
                <c:pt idx="40">
                  <c:v>ЮУГК</c:v>
                </c:pt>
                <c:pt idx="41">
                  <c:v>ЮУМК</c:v>
                </c:pt>
                <c:pt idx="42">
                  <c:v>ЮУрГТК</c:v>
                </c:pt>
                <c:pt idx="43">
                  <c:v>ЮЭТ</c:v>
                </c:pt>
              </c:strCache>
            </c:strRef>
          </c:cat>
          <c:val>
            <c:numRef>
              <c:f>Лист3!$B$4:$B$47</c:f>
              <c:numCache>
                <c:formatCode>General</c:formatCode>
                <c:ptCount val="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</c:v>
                </c:pt>
                <c:pt idx="26">
                  <c:v>2</c:v>
                </c:pt>
                <c:pt idx="27">
                  <c:v>2</c:v>
                </c:pt>
                <c:pt idx="28">
                  <c:v>3</c:v>
                </c:pt>
                <c:pt idx="29">
                  <c:v>3</c:v>
                </c:pt>
                <c:pt idx="30">
                  <c:v>0</c:v>
                </c:pt>
                <c:pt idx="31">
                  <c:v>2</c:v>
                </c:pt>
                <c:pt idx="32">
                  <c:v>1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</c:v>
                </c:pt>
                <c:pt idx="37">
                  <c:v>1</c:v>
                </c:pt>
                <c:pt idx="38">
                  <c:v>2</c:v>
                </c:pt>
                <c:pt idx="39">
                  <c:v>1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37068704"/>
        <c:axId val="2037077408"/>
      </c:barChart>
      <c:catAx>
        <c:axId val="2037068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37077408"/>
        <c:crosses val="autoZero"/>
        <c:auto val="1"/>
        <c:lblAlgn val="ctr"/>
        <c:lblOffset val="100"/>
        <c:noMultiLvlLbl val="0"/>
      </c:catAx>
      <c:valAx>
        <c:axId val="2037077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37068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Лист3!$A$4:$A$47</c:f>
              <c:strCache>
                <c:ptCount val="44"/>
                <c:pt idx="0">
                  <c:v>ААТ</c:v>
                </c:pt>
                <c:pt idx="1">
                  <c:v>АИТ</c:v>
                </c:pt>
                <c:pt idx="2">
                  <c:v>БТПТиС</c:v>
                </c:pt>
                <c:pt idx="3">
                  <c:v>ВАТТ-ККК</c:v>
                </c:pt>
                <c:pt idx="4">
                  <c:v>ЗлатИК</c:v>
                </c:pt>
                <c:pt idx="5">
                  <c:v>ЗПК</c:v>
                </c:pt>
                <c:pt idx="6">
                  <c:v>ЗТТиЭ</c:v>
                </c:pt>
                <c:pt idx="7">
                  <c:v>К-ИИТ</c:v>
                </c:pt>
                <c:pt idx="8">
                  <c:v>КГСТ</c:v>
                </c:pt>
                <c:pt idx="9">
                  <c:v>КМТ</c:v>
                </c:pt>
                <c:pt idx="10">
                  <c:v>КПГТ</c:v>
                </c:pt>
                <c:pt idx="11">
                  <c:v>КПК</c:v>
                </c:pt>
                <c:pt idx="12">
                  <c:v>МаПК</c:v>
                </c:pt>
                <c:pt idx="13">
                  <c:v>МГРК</c:v>
                </c:pt>
                <c:pt idx="14">
                  <c:v>МиМК</c:v>
                </c:pt>
                <c:pt idx="15">
                  <c:v>МиПК</c:v>
                </c:pt>
                <c:pt idx="16">
                  <c:v>МСМТ</c:v>
                </c:pt>
                <c:pt idx="17">
                  <c:v>МТК</c:v>
                </c:pt>
                <c:pt idx="18">
                  <c:v>ОзТК</c:v>
                </c:pt>
                <c:pt idx="19">
                  <c:v>ПК</c:v>
                </c:pt>
                <c:pt idx="20">
                  <c:v>ПТПСМ</c:v>
                </c:pt>
                <c:pt idx="21">
                  <c:v>СМТ</c:v>
                </c:pt>
                <c:pt idx="22">
                  <c:v>СПК</c:v>
                </c:pt>
                <c:pt idx="23">
                  <c:v>ТПК</c:v>
                </c:pt>
                <c:pt idx="24">
                  <c:v>ТТТ</c:v>
                </c:pt>
                <c:pt idx="25">
                  <c:v>УКИТТ</c:v>
                </c:pt>
                <c:pt idx="26">
                  <c:v>ЧАТТ</c:v>
                </c:pt>
                <c:pt idx="27">
                  <c:v>ЧГКИПиТ</c:v>
                </c:pt>
                <c:pt idx="28">
                  <c:v>ЧГПГТ</c:v>
                </c:pt>
                <c:pt idx="29">
                  <c:v>ЧДСТ</c:v>
                </c:pt>
                <c:pt idx="30">
                  <c:v>ЧебПТ</c:v>
                </c:pt>
                <c:pt idx="31">
                  <c:v>ЧелПК</c:v>
                </c:pt>
                <c:pt idx="32">
                  <c:v>ЧМТТ</c:v>
                </c:pt>
                <c:pt idx="33">
                  <c:v>ЧПК 1</c:v>
                </c:pt>
                <c:pt idx="34">
                  <c:v>ЧПК 2</c:v>
                </c:pt>
                <c:pt idx="35">
                  <c:v>ЧРТ</c:v>
                </c:pt>
                <c:pt idx="36">
                  <c:v>ЧТПиГХ</c:v>
                </c:pt>
                <c:pt idx="37">
                  <c:v>ЧТТиЛП</c:v>
                </c:pt>
                <c:pt idx="38">
                  <c:v>ЧЭнК</c:v>
                </c:pt>
                <c:pt idx="39">
                  <c:v>ЮТТ</c:v>
                </c:pt>
                <c:pt idx="40">
                  <c:v>ЮУГК</c:v>
                </c:pt>
                <c:pt idx="41">
                  <c:v>ЮУМК</c:v>
                </c:pt>
                <c:pt idx="42">
                  <c:v>ЮУрГТК</c:v>
                </c:pt>
                <c:pt idx="43">
                  <c:v>ЮЭТ</c:v>
                </c:pt>
              </c:strCache>
            </c:strRef>
          </c:cat>
          <c:val>
            <c:numRef>
              <c:f>Лист3!$B$4:$B$47</c:f>
              <c:numCache>
                <c:formatCode>General</c:formatCode>
                <c:ptCount val="44"/>
                <c:pt idx="0">
                  <c:v>6</c:v>
                </c:pt>
                <c:pt idx="1">
                  <c:v>3</c:v>
                </c:pt>
                <c:pt idx="2">
                  <c:v>5</c:v>
                </c:pt>
                <c:pt idx="3">
                  <c:v>3</c:v>
                </c:pt>
                <c:pt idx="4">
                  <c:v>6</c:v>
                </c:pt>
                <c:pt idx="5">
                  <c:v>2</c:v>
                </c:pt>
                <c:pt idx="6">
                  <c:v>7</c:v>
                </c:pt>
                <c:pt idx="7">
                  <c:v>4</c:v>
                </c:pt>
                <c:pt idx="8">
                  <c:v>5</c:v>
                </c:pt>
                <c:pt idx="9">
                  <c:v>2</c:v>
                </c:pt>
                <c:pt idx="10">
                  <c:v>5</c:v>
                </c:pt>
                <c:pt idx="11">
                  <c:v>7</c:v>
                </c:pt>
                <c:pt idx="12">
                  <c:v>6</c:v>
                </c:pt>
                <c:pt idx="13">
                  <c:v>6</c:v>
                </c:pt>
                <c:pt idx="14">
                  <c:v>7</c:v>
                </c:pt>
                <c:pt idx="15">
                  <c:v>6</c:v>
                </c:pt>
                <c:pt idx="16">
                  <c:v>6</c:v>
                </c:pt>
                <c:pt idx="17">
                  <c:v>4</c:v>
                </c:pt>
                <c:pt idx="18">
                  <c:v>7</c:v>
                </c:pt>
                <c:pt idx="19">
                  <c:v>6</c:v>
                </c:pt>
                <c:pt idx="20">
                  <c:v>7</c:v>
                </c:pt>
                <c:pt idx="21">
                  <c:v>4</c:v>
                </c:pt>
                <c:pt idx="22">
                  <c:v>3</c:v>
                </c:pt>
                <c:pt idx="23">
                  <c:v>4</c:v>
                </c:pt>
                <c:pt idx="24">
                  <c:v>2</c:v>
                </c:pt>
                <c:pt idx="25">
                  <c:v>4</c:v>
                </c:pt>
                <c:pt idx="26">
                  <c:v>6</c:v>
                </c:pt>
                <c:pt idx="27">
                  <c:v>5</c:v>
                </c:pt>
                <c:pt idx="28">
                  <c:v>6</c:v>
                </c:pt>
                <c:pt idx="29">
                  <c:v>4</c:v>
                </c:pt>
                <c:pt idx="30">
                  <c:v>3</c:v>
                </c:pt>
                <c:pt idx="31">
                  <c:v>4</c:v>
                </c:pt>
                <c:pt idx="32">
                  <c:v>3</c:v>
                </c:pt>
                <c:pt idx="33">
                  <c:v>5</c:v>
                </c:pt>
                <c:pt idx="34">
                  <c:v>6</c:v>
                </c:pt>
                <c:pt idx="35">
                  <c:v>3</c:v>
                </c:pt>
                <c:pt idx="36">
                  <c:v>3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6</c:v>
                </c:pt>
                <c:pt idx="41">
                  <c:v>5</c:v>
                </c:pt>
                <c:pt idx="42">
                  <c:v>8</c:v>
                </c:pt>
                <c:pt idx="4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37078496"/>
        <c:axId val="2037069792"/>
      </c:barChart>
      <c:catAx>
        <c:axId val="2037078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37069792"/>
        <c:crosses val="autoZero"/>
        <c:auto val="1"/>
        <c:lblAlgn val="ctr"/>
        <c:lblOffset val="100"/>
        <c:noMultiLvlLbl val="0"/>
      </c:catAx>
      <c:valAx>
        <c:axId val="2037069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370784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6044659820098033E-2"/>
          <c:y val="1.8662741892993731E-2"/>
          <c:w val="0.9386376751622143"/>
          <c:h val="0.8340188202272896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Лист3!$A$4:$A$47</c:f>
              <c:strCache>
                <c:ptCount val="44"/>
                <c:pt idx="0">
                  <c:v>ААТ</c:v>
                </c:pt>
                <c:pt idx="1">
                  <c:v>АИТ</c:v>
                </c:pt>
                <c:pt idx="2">
                  <c:v>БТПТиС</c:v>
                </c:pt>
                <c:pt idx="3">
                  <c:v>ВАТТ-ККК</c:v>
                </c:pt>
                <c:pt idx="4">
                  <c:v>ЗлатИК</c:v>
                </c:pt>
                <c:pt idx="5">
                  <c:v>ЗПК</c:v>
                </c:pt>
                <c:pt idx="6">
                  <c:v>ЗТТиЭ</c:v>
                </c:pt>
                <c:pt idx="7">
                  <c:v>К-ИИТ</c:v>
                </c:pt>
                <c:pt idx="8">
                  <c:v>КГСТ</c:v>
                </c:pt>
                <c:pt idx="9">
                  <c:v>КМТ</c:v>
                </c:pt>
                <c:pt idx="10">
                  <c:v>КПГТ</c:v>
                </c:pt>
                <c:pt idx="11">
                  <c:v>КПК</c:v>
                </c:pt>
                <c:pt idx="12">
                  <c:v>МаПК</c:v>
                </c:pt>
                <c:pt idx="13">
                  <c:v>МГРК</c:v>
                </c:pt>
                <c:pt idx="14">
                  <c:v>МиМК</c:v>
                </c:pt>
                <c:pt idx="15">
                  <c:v>МиПК</c:v>
                </c:pt>
                <c:pt idx="16">
                  <c:v>МСМТ</c:v>
                </c:pt>
                <c:pt idx="17">
                  <c:v>МТК</c:v>
                </c:pt>
                <c:pt idx="18">
                  <c:v>ОзТК</c:v>
                </c:pt>
                <c:pt idx="19">
                  <c:v>ПК</c:v>
                </c:pt>
                <c:pt idx="20">
                  <c:v>ПТПСМ</c:v>
                </c:pt>
                <c:pt idx="21">
                  <c:v>СМТ</c:v>
                </c:pt>
                <c:pt idx="22">
                  <c:v>СПК</c:v>
                </c:pt>
                <c:pt idx="23">
                  <c:v>ТПК</c:v>
                </c:pt>
                <c:pt idx="24">
                  <c:v>ТТТ</c:v>
                </c:pt>
                <c:pt idx="25">
                  <c:v>УКИТТ</c:v>
                </c:pt>
                <c:pt idx="26">
                  <c:v>ЧАТТ</c:v>
                </c:pt>
                <c:pt idx="27">
                  <c:v>ЧГКИПиТ</c:v>
                </c:pt>
                <c:pt idx="28">
                  <c:v>ЧГПГТ</c:v>
                </c:pt>
                <c:pt idx="29">
                  <c:v>ЧДСТ</c:v>
                </c:pt>
                <c:pt idx="30">
                  <c:v>ЧебПТ</c:v>
                </c:pt>
                <c:pt idx="31">
                  <c:v>ЧелПК</c:v>
                </c:pt>
                <c:pt idx="32">
                  <c:v>ЧМТТ</c:v>
                </c:pt>
                <c:pt idx="33">
                  <c:v>ЧПК 1</c:v>
                </c:pt>
                <c:pt idx="34">
                  <c:v>ЧПК 2</c:v>
                </c:pt>
                <c:pt idx="35">
                  <c:v>ЧРТ</c:v>
                </c:pt>
                <c:pt idx="36">
                  <c:v>ЧТПиГХ</c:v>
                </c:pt>
                <c:pt idx="37">
                  <c:v>ЧТТиЛП</c:v>
                </c:pt>
                <c:pt idx="38">
                  <c:v>ЧЭнК</c:v>
                </c:pt>
                <c:pt idx="39">
                  <c:v>ЮТТ</c:v>
                </c:pt>
                <c:pt idx="40">
                  <c:v>ЮУГК</c:v>
                </c:pt>
                <c:pt idx="41">
                  <c:v>ЮУМК</c:v>
                </c:pt>
                <c:pt idx="42">
                  <c:v>ЮУрГТК</c:v>
                </c:pt>
                <c:pt idx="43">
                  <c:v>ЮЭТ</c:v>
                </c:pt>
              </c:strCache>
            </c:strRef>
          </c:cat>
          <c:val>
            <c:numRef>
              <c:f>Лист3!$B$4:$B$47</c:f>
            </c:numRef>
          </c:val>
        </c:ser>
        <c:ser>
          <c:idx val="1"/>
          <c:order val="1"/>
          <c:invertIfNegative val="0"/>
          <c:cat>
            <c:strRef>
              <c:f>Лист3!$A$4:$A$47</c:f>
              <c:strCache>
                <c:ptCount val="44"/>
                <c:pt idx="0">
                  <c:v>ААТ</c:v>
                </c:pt>
                <c:pt idx="1">
                  <c:v>АИТ</c:v>
                </c:pt>
                <c:pt idx="2">
                  <c:v>БТПТиС</c:v>
                </c:pt>
                <c:pt idx="3">
                  <c:v>ВАТТ-ККК</c:v>
                </c:pt>
                <c:pt idx="4">
                  <c:v>ЗлатИК</c:v>
                </c:pt>
                <c:pt idx="5">
                  <c:v>ЗПК</c:v>
                </c:pt>
                <c:pt idx="6">
                  <c:v>ЗТТиЭ</c:v>
                </c:pt>
                <c:pt idx="7">
                  <c:v>К-ИИТ</c:v>
                </c:pt>
                <c:pt idx="8">
                  <c:v>КГСТ</c:v>
                </c:pt>
                <c:pt idx="9">
                  <c:v>КМТ</c:v>
                </c:pt>
                <c:pt idx="10">
                  <c:v>КПГТ</c:v>
                </c:pt>
                <c:pt idx="11">
                  <c:v>КПК</c:v>
                </c:pt>
                <c:pt idx="12">
                  <c:v>МаПК</c:v>
                </c:pt>
                <c:pt idx="13">
                  <c:v>МГРК</c:v>
                </c:pt>
                <c:pt idx="14">
                  <c:v>МиМК</c:v>
                </c:pt>
                <c:pt idx="15">
                  <c:v>МиПК</c:v>
                </c:pt>
                <c:pt idx="16">
                  <c:v>МСМТ</c:v>
                </c:pt>
                <c:pt idx="17">
                  <c:v>МТК</c:v>
                </c:pt>
                <c:pt idx="18">
                  <c:v>ОзТК</c:v>
                </c:pt>
                <c:pt idx="19">
                  <c:v>ПК</c:v>
                </c:pt>
                <c:pt idx="20">
                  <c:v>ПТПСМ</c:v>
                </c:pt>
                <c:pt idx="21">
                  <c:v>СМТ</c:v>
                </c:pt>
                <c:pt idx="22">
                  <c:v>СПК</c:v>
                </c:pt>
                <c:pt idx="23">
                  <c:v>ТПК</c:v>
                </c:pt>
                <c:pt idx="24">
                  <c:v>ТТТ</c:v>
                </c:pt>
                <c:pt idx="25">
                  <c:v>УКИТТ</c:v>
                </c:pt>
                <c:pt idx="26">
                  <c:v>ЧАТТ</c:v>
                </c:pt>
                <c:pt idx="27">
                  <c:v>ЧГКИПиТ</c:v>
                </c:pt>
                <c:pt idx="28">
                  <c:v>ЧГПГТ</c:v>
                </c:pt>
                <c:pt idx="29">
                  <c:v>ЧДСТ</c:v>
                </c:pt>
                <c:pt idx="30">
                  <c:v>ЧебПТ</c:v>
                </c:pt>
                <c:pt idx="31">
                  <c:v>ЧелПК</c:v>
                </c:pt>
                <c:pt idx="32">
                  <c:v>ЧМТТ</c:v>
                </c:pt>
                <c:pt idx="33">
                  <c:v>ЧПК 1</c:v>
                </c:pt>
                <c:pt idx="34">
                  <c:v>ЧПК 2</c:v>
                </c:pt>
                <c:pt idx="35">
                  <c:v>ЧРТ</c:v>
                </c:pt>
                <c:pt idx="36">
                  <c:v>ЧТПиГХ</c:v>
                </c:pt>
                <c:pt idx="37">
                  <c:v>ЧТТиЛП</c:v>
                </c:pt>
                <c:pt idx="38">
                  <c:v>ЧЭнК</c:v>
                </c:pt>
                <c:pt idx="39">
                  <c:v>ЮТТ</c:v>
                </c:pt>
                <c:pt idx="40">
                  <c:v>ЮУГК</c:v>
                </c:pt>
                <c:pt idx="41">
                  <c:v>ЮУМК</c:v>
                </c:pt>
                <c:pt idx="42">
                  <c:v>ЮУрГТК</c:v>
                </c:pt>
                <c:pt idx="43">
                  <c:v>ЮЭТ</c:v>
                </c:pt>
              </c:strCache>
            </c:strRef>
          </c:cat>
          <c:val>
            <c:numRef>
              <c:f>Лист3!$C$4:$C$47</c:f>
            </c:numRef>
          </c:val>
        </c:ser>
        <c:ser>
          <c:idx val="2"/>
          <c:order val="2"/>
          <c:invertIfNegative val="0"/>
          <c:cat>
            <c:strRef>
              <c:f>Лист3!$A$4:$A$47</c:f>
              <c:strCache>
                <c:ptCount val="44"/>
                <c:pt idx="0">
                  <c:v>ААТ</c:v>
                </c:pt>
                <c:pt idx="1">
                  <c:v>АИТ</c:v>
                </c:pt>
                <c:pt idx="2">
                  <c:v>БТПТиС</c:v>
                </c:pt>
                <c:pt idx="3">
                  <c:v>ВАТТ-ККК</c:v>
                </c:pt>
                <c:pt idx="4">
                  <c:v>ЗлатИК</c:v>
                </c:pt>
                <c:pt idx="5">
                  <c:v>ЗПК</c:v>
                </c:pt>
                <c:pt idx="6">
                  <c:v>ЗТТиЭ</c:v>
                </c:pt>
                <c:pt idx="7">
                  <c:v>К-ИИТ</c:v>
                </c:pt>
                <c:pt idx="8">
                  <c:v>КГСТ</c:v>
                </c:pt>
                <c:pt idx="9">
                  <c:v>КМТ</c:v>
                </c:pt>
                <c:pt idx="10">
                  <c:v>КПГТ</c:v>
                </c:pt>
                <c:pt idx="11">
                  <c:v>КПК</c:v>
                </c:pt>
                <c:pt idx="12">
                  <c:v>МаПК</c:v>
                </c:pt>
                <c:pt idx="13">
                  <c:v>МГРК</c:v>
                </c:pt>
                <c:pt idx="14">
                  <c:v>МиМК</c:v>
                </c:pt>
                <c:pt idx="15">
                  <c:v>МиПК</c:v>
                </c:pt>
                <c:pt idx="16">
                  <c:v>МСМТ</c:v>
                </c:pt>
                <c:pt idx="17">
                  <c:v>МТК</c:v>
                </c:pt>
                <c:pt idx="18">
                  <c:v>ОзТК</c:v>
                </c:pt>
                <c:pt idx="19">
                  <c:v>ПК</c:v>
                </c:pt>
                <c:pt idx="20">
                  <c:v>ПТПСМ</c:v>
                </c:pt>
                <c:pt idx="21">
                  <c:v>СМТ</c:v>
                </c:pt>
                <c:pt idx="22">
                  <c:v>СПК</c:v>
                </c:pt>
                <c:pt idx="23">
                  <c:v>ТПК</c:v>
                </c:pt>
                <c:pt idx="24">
                  <c:v>ТТТ</c:v>
                </c:pt>
                <c:pt idx="25">
                  <c:v>УКИТТ</c:v>
                </c:pt>
                <c:pt idx="26">
                  <c:v>ЧАТТ</c:v>
                </c:pt>
                <c:pt idx="27">
                  <c:v>ЧГКИПиТ</c:v>
                </c:pt>
                <c:pt idx="28">
                  <c:v>ЧГПГТ</c:v>
                </c:pt>
                <c:pt idx="29">
                  <c:v>ЧДСТ</c:v>
                </c:pt>
                <c:pt idx="30">
                  <c:v>ЧебПТ</c:v>
                </c:pt>
                <c:pt idx="31">
                  <c:v>ЧелПК</c:v>
                </c:pt>
                <c:pt idx="32">
                  <c:v>ЧМТТ</c:v>
                </c:pt>
                <c:pt idx="33">
                  <c:v>ЧПК 1</c:v>
                </c:pt>
                <c:pt idx="34">
                  <c:v>ЧПК 2</c:v>
                </c:pt>
                <c:pt idx="35">
                  <c:v>ЧРТ</c:v>
                </c:pt>
                <c:pt idx="36">
                  <c:v>ЧТПиГХ</c:v>
                </c:pt>
                <c:pt idx="37">
                  <c:v>ЧТТиЛП</c:v>
                </c:pt>
                <c:pt idx="38">
                  <c:v>ЧЭнК</c:v>
                </c:pt>
                <c:pt idx="39">
                  <c:v>ЮТТ</c:v>
                </c:pt>
                <c:pt idx="40">
                  <c:v>ЮУГК</c:v>
                </c:pt>
                <c:pt idx="41">
                  <c:v>ЮУМК</c:v>
                </c:pt>
                <c:pt idx="42">
                  <c:v>ЮУрГТК</c:v>
                </c:pt>
                <c:pt idx="43">
                  <c:v>ЮЭТ</c:v>
                </c:pt>
              </c:strCache>
            </c:strRef>
          </c:cat>
          <c:val>
            <c:numRef>
              <c:f>Лист3!$D$4:$D$47</c:f>
            </c:numRef>
          </c:val>
        </c:ser>
        <c:ser>
          <c:idx val="3"/>
          <c:order val="3"/>
          <c:invertIfNegative val="0"/>
          <c:cat>
            <c:strRef>
              <c:f>Лист3!$A$4:$A$47</c:f>
              <c:strCache>
                <c:ptCount val="44"/>
                <c:pt idx="0">
                  <c:v>ААТ</c:v>
                </c:pt>
                <c:pt idx="1">
                  <c:v>АИТ</c:v>
                </c:pt>
                <c:pt idx="2">
                  <c:v>БТПТиС</c:v>
                </c:pt>
                <c:pt idx="3">
                  <c:v>ВАТТ-ККК</c:v>
                </c:pt>
                <c:pt idx="4">
                  <c:v>ЗлатИК</c:v>
                </c:pt>
                <c:pt idx="5">
                  <c:v>ЗПК</c:v>
                </c:pt>
                <c:pt idx="6">
                  <c:v>ЗТТиЭ</c:v>
                </c:pt>
                <c:pt idx="7">
                  <c:v>К-ИИТ</c:v>
                </c:pt>
                <c:pt idx="8">
                  <c:v>КГСТ</c:v>
                </c:pt>
                <c:pt idx="9">
                  <c:v>КМТ</c:v>
                </c:pt>
                <c:pt idx="10">
                  <c:v>КПГТ</c:v>
                </c:pt>
                <c:pt idx="11">
                  <c:v>КПК</c:v>
                </c:pt>
                <c:pt idx="12">
                  <c:v>МаПК</c:v>
                </c:pt>
                <c:pt idx="13">
                  <c:v>МГРК</c:v>
                </c:pt>
                <c:pt idx="14">
                  <c:v>МиМК</c:v>
                </c:pt>
                <c:pt idx="15">
                  <c:v>МиПК</c:v>
                </c:pt>
                <c:pt idx="16">
                  <c:v>МСМТ</c:v>
                </c:pt>
                <c:pt idx="17">
                  <c:v>МТК</c:v>
                </c:pt>
                <c:pt idx="18">
                  <c:v>ОзТК</c:v>
                </c:pt>
                <c:pt idx="19">
                  <c:v>ПК</c:v>
                </c:pt>
                <c:pt idx="20">
                  <c:v>ПТПСМ</c:v>
                </c:pt>
                <c:pt idx="21">
                  <c:v>СМТ</c:v>
                </c:pt>
                <c:pt idx="22">
                  <c:v>СПК</c:v>
                </c:pt>
                <c:pt idx="23">
                  <c:v>ТПК</c:v>
                </c:pt>
                <c:pt idx="24">
                  <c:v>ТТТ</c:v>
                </c:pt>
                <c:pt idx="25">
                  <c:v>УКИТТ</c:v>
                </c:pt>
                <c:pt idx="26">
                  <c:v>ЧАТТ</c:v>
                </c:pt>
                <c:pt idx="27">
                  <c:v>ЧГКИПиТ</c:v>
                </c:pt>
                <c:pt idx="28">
                  <c:v>ЧГПГТ</c:v>
                </c:pt>
                <c:pt idx="29">
                  <c:v>ЧДСТ</c:v>
                </c:pt>
                <c:pt idx="30">
                  <c:v>ЧебПТ</c:v>
                </c:pt>
                <c:pt idx="31">
                  <c:v>ЧелПК</c:v>
                </c:pt>
                <c:pt idx="32">
                  <c:v>ЧМТТ</c:v>
                </c:pt>
                <c:pt idx="33">
                  <c:v>ЧПК 1</c:v>
                </c:pt>
                <c:pt idx="34">
                  <c:v>ЧПК 2</c:v>
                </c:pt>
                <c:pt idx="35">
                  <c:v>ЧРТ</c:v>
                </c:pt>
                <c:pt idx="36">
                  <c:v>ЧТПиГХ</c:v>
                </c:pt>
                <c:pt idx="37">
                  <c:v>ЧТТиЛП</c:v>
                </c:pt>
                <c:pt idx="38">
                  <c:v>ЧЭнК</c:v>
                </c:pt>
                <c:pt idx="39">
                  <c:v>ЮТТ</c:v>
                </c:pt>
                <c:pt idx="40">
                  <c:v>ЮУГК</c:v>
                </c:pt>
                <c:pt idx="41">
                  <c:v>ЮУМК</c:v>
                </c:pt>
                <c:pt idx="42">
                  <c:v>ЮУрГТК</c:v>
                </c:pt>
                <c:pt idx="43">
                  <c:v>ЮЭТ</c:v>
                </c:pt>
              </c:strCache>
            </c:strRef>
          </c:cat>
          <c:val>
            <c:numRef>
              <c:f>Лист3!$E$4:$E$47</c:f>
            </c:numRef>
          </c:val>
        </c:ser>
        <c:ser>
          <c:idx val="4"/>
          <c:order val="4"/>
          <c:invertIfNegative val="0"/>
          <c:cat>
            <c:strRef>
              <c:f>Лист3!$A$4:$A$47</c:f>
              <c:strCache>
                <c:ptCount val="44"/>
                <c:pt idx="0">
                  <c:v>ААТ</c:v>
                </c:pt>
                <c:pt idx="1">
                  <c:v>АИТ</c:v>
                </c:pt>
                <c:pt idx="2">
                  <c:v>БТПТиС</c:v>
                </c:pt>
                <c:pt idx="3">
                  <c:v>ВАТТ-ККК</c:v>
                </c:pt>
                <c:pt idx="4">
                  <c:v>ЗлатИК</c:v>
                </c:pt>
                <c:pt idx="5">
                  <c:v>ЗПК</c:v>
                </c:pt>
                <c:pt idx="6">
                  <c:v>ЗТТиЭ</c:v>
                </c:pt>
                <c:pt idx="7">
                  <c:v>К-ИИТ</c:v>
                </c:pt>
                <c:pt idx="8">
                  <c:v>КГСТ</c:v>
                </c:pt>
                <c:pt idx="9">
                  <c:v>КМТ</c:v>
                </c:pt>
                <c:pt idx="10">
                  <c:v>КПГТ</c:v>
                </c:pt>
                <c:pt idx="11">
                  <c:v>КПК</c:v>
                </c:pt>
                <c:pt idx="12">
                  <c:v>МаПК</c:v>
                </c:pt>
                <c:pt idx="13">
                  <c:v>МГРК</c:v>
                </c:pt>
                <c:pt idx="14">
                  <c:v>МиМК</c:v>
                </c:pt>
                <c:pt idx="15">
                  <c:v>МиПК</c:v>
                </c:pt>
                <c:pt idx="16">
                  <c:v>МСМТ</c:v>
                </c:pt>
                <c:pt idx="17">
                  <c:v>МТК</c:v>
                </c:pt>
                <c:pt idx="18">
                  <c:v>ОзТК</c:v>
                </c:pt>
                <c:pt idx="19">
                  <c:v>ПК</c:v>
                </c:pt>
                <c:pt idx="20">
                  <c:v>ПТПСМ</c:v>
                </c:pt>
                <c:pt idx="21">
                  <c:v>СМТ</c:v>
                </c:pt>
                <c:pt idx="22">
                  <c:v>СПК</c:v>
                </c:pt>
                <c:pt idx="23">
                  <c:v>ТПК</c:v>
                </c:pt>
                <c:pt idx="24">
                  <c:v>ТТТ</c:v>
                </c:pt>
                <c:pt idx="25">
                  <c:v>УКИТТ</c:v>
                </c:pt>
                <c:pt idx="26">
                  <c:v>ЧАТТ</c:v>
                </c:pt>
                <c:pt idx="27">
                  <c:v>ЧГКИПиТ</c:v>
                </c:pt>
                <c:pt idx="28">
                  <c:v>ЧГПГТ</c:v>
                </c:pt>
                <c:pt idx="29">
                  <c:v>ЧДСТ</c:v>
                </c:pt>
                <c:pt idx="30">
                  <c:v>ЧебПТ</c:v>
                </c:pt>
                <c:pt idx="31">
                  <c:v>ЧелПК</c:v>
                </c:pt>
                <c:pt idx="32">
                  <c:v>ЧМТТ</c:v>
                </c:pt>
                <c:pt idx="33">
                  <c:v>ЧПК 1</c:v>
                </c:pt>
                <c:pt idx="34">
                  <c:v>ЧПК 2</c:v>
                </c:pt>
                <c:pt idx="35">
                  <c:v>ЧРТ</c:v>
                </c:pt>
                <c:pt idx="36">
                  <c:v>ЧТПиГХ</c:v>
                </c:pt>
                <c:pt idx="37">
                  <c:v>ЧТТиЛП</c:v>
                </c:pt>
                <c:pt idx="38">
                  <c:v>ЧЭнК</c:v>
                </c:pt>
                <c:pt idx="39">
                  <c:v>ЮТТ</c:v>
                </c:pt>
                <c:pt idx="40">
                  <c:v>ЮУГК</c:v>
                </c:pt>
                <c:pt idx="41">
                  <c:v>ЮУМК</c:v>
                </c:pt>
                <c:pt idx="42">
                  <c:v>ЮУрГТК</c:v>
                </c:pt>
                <c:pt idx="43">
                  <c:v>ЮЭТ</c:v>
                </c:pt>
              </c:strCache>
            </c:strRef>
          </c:cat>
          <c:val>
            <c:numRef>
              <c:f>Лист3!$F$4:$F$47</c:f>
            </c:numRef>
          </c:val>
        </c:ser>
        <c:ser>
          <c:idx val="5"/>
          <c:order val="5"/>
          <c:invertIfNegative val="0"/>
          <c:cat>
            <c:strRef>
              <c:f>Лист3!$A$4:$A$47</c:f>
              <c:strCache>
                <c:ptCount val="44"/>
                <c:pt idx="0">
                  <c:v>ААТ</c:v>
                </c:pt>
                <c:pt idx="1">
                  <c:v>АИТ</c:v>
                </c:pt>
                <c:pt idx="2">
                  <c:v>БТПТиС</c:v>
                </c:pt>
                <c:pt idx="3">
                  <c:v>ВАТТ-ККК</c:v>
                </c:pt>
                <c:pt idx="4">
                  <c:v>ЗлатИК</c:v>
                </c:pt>
                <c:pt idx="5">
                  <c:v>ЗПК</c:v>
                </c:pt>
                <c:pt idx="6">
                  <c:v>ЗТТиЭ</c:v>
                </c:pt>
                <c:pt idx="7">
                  <c:v>К-ИИТ</c:v>
                </c:pt>
                <c:pt idx="8">
                  <c:v>КГСТ</c:v>
                </c:pt>
                <c:pt idx="9">
                  <c:v>КМТ</c:v>
                </c:pt>
                <c:pt idx="10">
                  <c:v>КПГТ</c:v>
                </c:pt>
                <c:pt idx="11">
                  <c:v>КПК</c:v>
                </c:pt>
                <c:pt idx="12">
                  <c:v>МаПК</c:v>
                </c:pt>
                <c:pt idx="13">
                  <c:v>МГРК</c:v>
                </c:pt>
                <c:pt idx="14">
                  <c:v>МиМК</c:v>
                </c:pt>
                <c:pt idx="15">
                  <c:v>МиПК</c:v>
                </c:pt>
                <c:pt idx="16">
                  <c:v>МСМТ</c:v>
                </c:pt>
                <c:pt idx="17">
                  <c:v>МТК</c:v>
                </c:pt>
                <c:pt idx="18">
                  <c:v>ОзТК</c:v>
                </c:pt>
                <c:pt idx="19">
                  <c:v>ПК</c:v>
                </c:pt>
                <c:pt idx="20">
                  <c:v>ПТПСМ</c:v>
                </c:pt>
                <c:pt idx="21">
                  <c:v>СМТ</c:v>
                </c:pt>
                <c:pt idx="22">
                  <c:v>СПК</c:v>
                </c:pt>
                <c:pt idx="23">
                  <c:v>ТПК</c:v>
                </c:pt>
                <c:pt idx="24">
                  <c:v>ТТТ</c:v>
                </c:pt>
                <c:pt idx="25">
                  <c:v>УКИТТ</c:v>
                </c:pt>
                <c:pt idx="26">
                  <c:v>ЧАТТ</c:v>
                </c:pt>
                <c:pt idx="27">
                  <c:v>ЧГКИПиТ</c:v>
                </c:pt>
                <c:pt idx="28">
                  <c:v>ЧГПГТ</c:v>
                </c:pt>
                <c:pt idx="29">
                  <c:v>ЧДСТ</c:v>
                </c:pt>
                <c:pt idx="30">
                  <c:v>ЧебПТ</c:v>
                </c:pt>
                <c:pt idx="31">
                  <c:v>ЧелПК</c:v>
                </c:pt>
                <c:pt idx="32">
                  <c:v>ЧМТТ</c:v>
                </c:pt>
                <c:pt idx="33">
                  <c:v>ЧПК 1</c:v>
                </c:pt>
                <c:pt idx="34">
                  <c:v>ЧПК 2</c:v>
                </c:pt>
                <c:pt idx="35">
                  <c:v>ЧРТ</c:v>
                </c:pt>
                <c:pt idx="36">
                  <c:v>ЧТПиГХ</c:v>
                </c:pt>
                <c:pt idx="37">
                  <c:v>ЧТТиЛП</c:v>
                </c:pt>
                <c:pt idx="38">
                  <c:v>ЧЭнК</c:v>
                </c:pt>
                <c:pt idx="39">
                  <c:v>ЮТТ</c:v>
                </c:pt>
                <c:pt idx="40">
                  <c:v>ЮУГК</c:v>
                </c:pt>
                <c:pt idx="41">
                  <c:v>ЮУМК</c:v>
                </c:pt>
                <c:pt idx="42">
                  <c:v>ЮУрГТК</c:v>
                </c:pt>
                <c:pt idx="43">
                  <c:v>ЮЭТ</c:v>
                </c:pt>
              </c:strCache>
            </c:strRef>
          </c:cat>
          <c:val>
            <c:numRef>
              <c:f>Лист3!$G$4:$G$47</c:f>
            </c:numRef>
          </c:val>
        </c:ser>
        <c:ser>
          <c:idx val="6"/>
          <c:order val="6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Лист3!$A$4:$A$47</c:f>
              <c:strCache>
                <c:ptCount val="44"/>
                <c:pt idx="0">
                  <c:v>ААТ</c:v>
                </c:pt>
                <c:pt idx="1">
                  <c:v>АИТ</c:v>
                </c:pt>
                <c:pt idx="2">
                  <c:v>БТПТиС</c:v>
                </c:pt>
                <c:pt idx="3">
                  <c:v>ВАТТ-ККК</c:v>
                </c:pt>
                <c:pt idx="4">
                  <c:v>ЗлатИК</c:v>
                </c:pt>
                <c:pt idx="5">
                  <c:v>ЗПК</c:v>
                </c:pt>
                <c:pt idx="6">
                  <c:v>ЗТТиЭ</c:v>
                </c:pt>
                <c:pt idx="7">
                  <c:v>К-ИИТ</c:v>
                </c:pt>
                <c:pt idx="8">
                  <c:v>КГСТ</c:v>
                </c:pt>
                <c:pt idx="9">
                  <c:v>КМТ</c:v>
                </c:pt>
                <c:pt idx="10">
                  <c:v>КПГТ</c:v>
                </c:pt>
                <c:pt idx="11">
                  <c:v>КПК</c:v>
                </c:pt>
                <c:pt idx="12">
                  <c:v>МаПК</c:v>
                </c:pt>
                <c:pt idx="13">
                  <c:v>МГРК</c:v>
                </c:pt>
                <c:pt idx="14">
                  <c:v>МиМК</c:v>
                </c:pt>
                <c:pt idx="15">
                  <c:v>МиПК</c:v>
                </c:pt>
                <c:pt idx="16">
                  <c:v>МСМТ</c:v>
                </c:pt>
                <c:pt idx="17">
                  <c:v>МТК</c:v>
                </c:pt>
                <c:pt idx="18">
                  <c:v>ОзТК</c:v>
                </c:pt>
                <c:pt idx="19">
                  <c:v>ПК</c:v>
                </c:pt>
                <c:pt idx="20">
                  <c:v>ПТПСМ</c:v>
                </c:pt>
                <c:pt idx="21">
                  <c:v>СМТ</c:v>
                </c:pt>
                <c:pt idx="22">
                  <c:v>СПК</c:v>
                </c:pt>
                <c:pt idx="23">
                  <c:v>ТПК</c:v>
                </c:pt>
                <c:pt idx="24">
                  <c:v>ТТТ</c:v>
                </c:pt>
                <c:pt idx="25">
                  <c:v>УКИТТ</c:v>
                </c:pt>
                <c:pt idx="26">
                  <c:v>ЧАТТ</c:v>
                </c:pt>
                <c:pt idx="27">
                  <c:v>ЧГКИПиТ</c:v>
                </c:pt>
                <c:pt idx="28">
                  <c:v>ЧГПГТ</c:v>
                </c:pt>
                <c:pt idx="29">
                  <c:v>ЧДСТ</c:v>
                </c:pt>
                <c:pt idx="30">
                  <c:v>ЧебПТ</c:v>
                </c:pt>
                <c:pt idx="31">
                  <c:v>ЧелПК</c:v>
                </c:pt>
                <c:pt idx="32">
                  <c:v>ЧМТТ</c:v>
                </c:pt>
                <c:pt idx="33">
                  <c:v>ЧПК 1</c:v>
                </c:pt>
                <c:pt idx="34">
                  <c:v>ЧПК 2</c:v>
                </c:pt>
                <c:pt idx="35">
                  <c:v>ЧРТ</c:v>
                </c:pt>
                <c:pt idx="36">
                  <c:v>ЧТПиГХ</c:v>
                </c:pt>
                <c:pt idx="37">
                  <c:v>ЧТТиЛП</c:v>
                </c:pt>
                <c:pt idx="38">
                  <c:v>ЧЭнК</c:v>
                </c:pt>
                <c:pt idx="39">
                  <c:v>ЮТТ</c:v>
                </c:pt>
                <c:pt idx="40">
                  <c:v>ЮУГК</c:v>
                </c:pt>
                <c:pt idx="41">
                  <c:v>ЮУМК</c:v>
                </c:pt>
                <c:pt idx="42">
                  <c:v>ЮУрГТК</c:v>
                </c:pt>
                <c:pt idx="43">
                  <c:v>ЮЭТ</c:v>
                </c:pt>
              </c:strCache>
            </c:strRef>
          </c:cat>
          <c:val>
            <c:numRef>
              <c:f>Лист3!$H$4:$H$47</c:f>
              <c:numCache>
                <c:formatCode>0%</c:formatCode>
                <c:ptCount val="44"/>
                <c:pt idx="0">
                  <c:v>0.52272727272727271</c:v>
                </c:pt>
                <c:pt idx="1">
                  <c:v>0.22727272727272727</c:v>
                </c:pt>
                <c:pt idx="2">
                  <c:v>0.22727272727272727</c:v>
                </c:pt>
                <c:pt idx="3">
                  <c:v>0.38636363636363652</c:v>
                </c:pt>
                <c:pt idx="4">
                  <c:v>0.59090909090909094</c:v>
                </c:pt>
                <c:pt idx="5">
                  <c:v>0.15909090909090923</c:v>
                </c:pt>
                <c:pt idx="6">
                  <c:v>0.5</c:v>
                </c:pt>
                <c:pt idx="7">
                  <c:v>0.22727272727272727</c:v>
                </c:pt>
                <c:pt idx="8">
                  <c:v>0.36363636363636381</c:v>
                </c:pt>
                <c:pt idx="9">
                  <c:v>0.29545454545454575</c:v>
                </c:pt>
                <c:pt idx="10">
                  <c:v>0.5</c:v>
                </c:pt>
                <c:pt idx="11">
                  <c:v>0.54545454545454541</c:v>
                </c:pt>
                <c:pt idx="12">
                  <c:v>0.38636363636363652</c:v>
                </c:pt>
                <c:pt idx="13">
                  <c:v>0.56818181818181857</c:v>
                </c:pt>
                <c:pt idx="14">
                  <c:v>0.56818181818181857</c:v>
                </c:pt>
                <c:pt idx="15">
                  <c:v>0.27272727272727282</c:v>
                </c:pt>
                <c:pt idx="16">
                  <c:v>0.40909090909090934</c:v>
                </c:pt>
                <c:pt idx="17">
                  <c:v>0.34090909090909088</c:v>
                </c:pt>
                <c:pt idx="18">
                  <c:v>0.5</c:v>
                </c:pt>
                <c:pt idx="19">
                  <c:v>0.36363636363636381</c:v>
                </c:pt>
                <c:pt idx="20">
                  <c:v>0.45454545454545453</c:v>
                </c:pt>
                <c:pt idx="21">
                  <c:v>0.18181818181818196</c:v>
                </c:pt>
                <c:pt idx="22">
                  <c:v>0.34090909090909088</c:v>
                </c:pt>
                <c:pt idx="23">
                  <c:v>0.25</c:v>
                </c:pt>
                <c:pt idx="24">
                  <c:v>0.25</c:v>
                </c:pt>
                <c:pt idx="25">
                  <c:v>0.18181818181818196</c:v>
                </c:pt>
                <c:pt idx="26">
                  <c:v>0.38636363636363652</c:v>
                </c:pt>
                <c:pt idx="27">
                  <c:v>0.45454545454545453</c:v>
                </c:pt>
                <c:pt idx="28">
                  <c:v>0.52272727272727271</c:v>
                </c:pt>
                <c:pt idx="29">
                  <c:v>0.43181818181818205</c:v>
                </c:pt>
                <c:pt idx="30">
                  <c:v>0.27272727272727282</c:v>
                </c:pt>
                <c:pt idx="31">
                  <c:v>0.45454545454545453</c:v>
                </c:pt>
                <c:pt idx="32">
                  <c:v>0.43181818181818205</c:v>
                </c:pt>
                <c:pt idx="33">
                  <c:v>0.25</c:v>
                </c:pt>
                <c:pt idx="34">
                  <c:v>0.29545454545454575</c:v>
                </c:pt>
                <c:pt idx="35">
                  <c:v>0.20454545454545475</c:v>
                </c:pt>
                <c:pt idx="36">
                  <c:v>0.45454545454545453</c:v>
                </c:pt>
                <c:pt idx="37">
                  <c:v>0.18181818181818196</c:v>
                </c:pt>
                <c:pt idx="38">
                  <c:v>0.25</c:v>
                </c:pt>
                <c:pt idx="39">
                  <c:v>0.3181818181818184</c:v>
                </c:pt>
                <c:pt idx="40">
                  <c:v>0.34090909090909088</c:v>
                </c:pt>
                <c:pt idx="41">
                  <c:v>0.45454545454545453</c:v>
                </c:pt>
                <c:pt idx="42">
                  <c:v>0.45454545454545453</c:v>
                </c:pt>
                <c:pt idx="43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37070336"/>
        <c:axId val="2037070880"/>
      </c:barChart>
      <c:catAx>
        <c:axId val="2037070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37070880"/>
        <c:crosses val="autoZero"/>
        <c:auto val="1"/>
        <c:lblAlgn val="ctr"/>
        <c:lblOffset val="100"/>
        <c:noMultiLvlLbl val="0"/>
      </c:catAx>
      <c:valAx>
        <c:axId val="20370708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03707033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7064A-F3D3-430C-85CB-73BA30161B38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C945E-2DEF-4EA7-86C8-2C4CC0AB1C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218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173C7-E761-49CE-BFF0-C3FC9675401E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DECE5-9566-470A-A4B0-2CA7D8AE50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68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25A50-09AC-46A2-9162-FEFF22A55007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C5832-1F5F-47DD-83F3-57987F5886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4387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E3947-11DA-472B-9905-F5BC550D0C3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CA744-475B-4C9E-9C66-DF34B54F27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2216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8EC3D-0E0A-42B6-A462-F516820A2DB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DFF4E-D82F-47DE-A24A-FB7BF4A1F7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5641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5E0B3-700B-4E84-A06D-722F6236E0B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3CD64-A4FC-4032-A8EA-358F4D1FE8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3375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15E65-BD9F-4E03-AFE2-33AD7CCC10D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E0248-A2F9-4D58-B680-D749AB6148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0975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55643-1EE0-4620-8576-A5B7C227FE2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BA382-9A2B-47F2-99CF-AF727C8078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4727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2B260-8F51-4954-9AFF-01959FE0144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87F31-8654-40EA-BB26-1DA2239979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9162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69E3B-3DFC-4659-B39F-CD018FDD72A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2E77-F282-48BA-AF23-4FF28AB6C6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6459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E4F09-D1D8-47A7-8890-7788126D3D2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DF350-5334-4B4B-BFB4-AD3A7B5D5D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9511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B81C8-DD22-42C8-B382-97A57FC97A9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D7226-B806-4EB5-B039-4851683755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1705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456D-7B41-410E-9EDB-AA7016AF3F3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69E28-58FD-4AA8-820A-7E4400AD182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7113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E1060D-76FA-4973-A542-4A93F6BFC3A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FC6187-1F37-4101-908D-E97E6FF1EB9F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5330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5827923" y="5060349"/>
            <a:ext cx="3094569" cy="85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altLang="ru-RU" sz="2000" b="1" i="1" dirty="0" smtClean="0">
                <a:solidFill>
                  <a:prstClr val="black"/>
                </a:solidFill>
                <a:latin typeface="Arial" panose="020B0604020202020204" pitchFamily="34" charset="0"/>
              </a:rPr>
              <a:t>Статирова О.И.</a:t>
            </a:r>
            <a:endParaRPr lang="ru-RU" altLang="ru-RU" sz="2000" b="1" i="1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>
              <a:spcBef>
                <a:spcPct val="0"/>
              </a:spcBef>
              <a:buNone/>
              <a:defRPr/>
            </a:pPr>
            <a:endParaRPr lang="ru-RU" altLang="ru-RU" sz="2000" i="1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981183" y="1759338"/>
            <a:ext cx="7197213" cy="1991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altLang="ru-RU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DA251C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О ВНЕСЕНИИ ИЗМЕНЕНИЙ В ОБЛАСТНОЙ КАЛЕНДАРЬ МЕРОПРИЯТИЙ В  2020 ГОДУ</a:t>
            </a:r>
            <a:endParaRPr lang="ru-RU"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DA251C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40905" y="4807142"/>
            <a:ext cx="8477772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67204" y="949318"/>
            <a:ext cx="7912020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10" y="254626"/>
            <a:ext cx="618078" cy="7911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7857" y="456623"/>
            <a:ext cx="6863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МИНИСТЕРСТВО ОБРАЗОВАНИЯ И НАУКИ ЧЕЛЯБИНСКОЙ ОБЛАСТИ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42589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celyabinsky_oblast_gerb-600x82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70" y="-43769"/>
            <a:ext cx="517234" cy="71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638812" y="652851"/>
            <a:ext cx="8070107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782318" y="174595"/>
            <a:ext cx="7078696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областных мероприятиях</a:t>
            </a:r>
            <a:endParaRPr 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32687" y="1087036"/>
            <a:ext cx="3423904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Вовлеченность ПОО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34164" y="813216"/>
            <a:ext cx="3941471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мероприятия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98083"/>
              </p:ext>
            </p:extLst>
          </p:nvPr>
        </p:nvGraphicFramePr>
        <p:xfrm>
          <a:off x="74070" y="1666568"/>
          <a:ext cx="9120189" cy="4483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468723" y="1476139"/>
            <a:ext cx="3146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m</a:t>
            </a:r>
            <a:r>
              <a:rPr lang="en-US" sz="3600" dirty="0" smtClean="0">
                <a:solidFill>
                  <a:srgbClr val="FF0000"/>
                </a:solidFill>
              </a:rPr>
              <a:t>ax = 5</a:t>
            </a:r>
            <a:r>
              <a:rPr lang="ru-RU" sz="3600" dirty="0">
                <a:solidFill>
                  <a:srgbClr val="FF0000"/>
                </a:solidFill>
              </a:rPr>
              <a:t>9</a:t>
            </a:r>
            <a:r>
              <a:rPr lang="ru-RU" sz="3600" dirty="0" smtClean="0">
                <a:solidFill>
                  <a:srgbClr val="FF0000"/>
                </a:solidFill>
              </a:rPr>
              <a:t>%</a:t>
            </a:r>
          </a:p>
          <a:p>
            <a:r>
              <a:rPr lang="ru-RU" sz="3600" dirty="0" err="1">
                <a:solidFill>
                  <a:srgbClr val="FF0000"/>
                </a:solidFill>
              </a:rPr>
              <a:t>с</a:t>
            </a:r>
            <a:r>
              <a:rPr lang="ru-RU" sz="3600" dirty="0" err="1" smtClean="0">
                <a:solidFill>
                  <a:srgbClr val="FF0000"/>
                </a:solidFill>
              </a:rPr>
              <a:t>р.знач</a:t>
            </a:r>
            <a:r>
              <a:rPr lang="ru-RU" sz="3600" dirty="0" smtClean="0">
                <a:solidFill>
                  <a:srgbClr val="FF0000"/>
                </a:solidFill>
              </a:rPr>
              <a:t>.=36%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200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EDF350-5334-4B4B-BFB4-AD3A7B5D5D45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95198"/>
              </p:ext>
            </p:extLst>
          </p:nvPr>
        </p:nvGraphicFramePr>
        <p:xfrm>
          <a:off x="309284" y="1649146"/>
          <a:ext cx="8243046" cy="43346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82035"/>
                <a:gridCol w="4061011"/>
              </a:tblGrid>
              <a:tr h="1070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Областной фестиваль художественного творчества студентов областных государственных профессиональных образовательных организаций «Я вхожу в мир искусств»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323" marR="5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235585" algn="l"/>
                        </a:tabLs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вокально-хоровое искусство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235585" algn="l"/>
                        </a:tabLs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хореографическое искусство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235585" algn="l"/>
                        </a:tabLs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театральное искусство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235585" algn="l"/>
                        </a:tabLs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фольклор и народное искусство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235585" algn="l"/>
                        </a:tabLs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исполнительское искусство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235585" algn="l"/>
                        </a:tabLs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литературные и творческие работы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235585" algn="l"/>
                        </a:tabLs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неделя музыки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323" marR="5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70034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Областной фестиваль технического творчества студентов областных государственных профессиональных образовательных организаций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235585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23" marR="5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70034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Областной фестиваль декоративно-прикладного творчества студентов и педагогических работников профессиональных образовательных организаций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235585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23" marR="5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" name="Рисунок 3" descr="celyabinsky_oblast_gerb-600x82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70" y="-43769"/>
            <a:ext cx="517234" cy="71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638812" y="652851"/>
            <a:ext cx="8070107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782318" y="174595"/>
            <a:ext cx="7078696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- ОБЪЕДИНЕНИЕ</a:t>
            </a:r>
            <a:endParaRPr 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184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EDF350-5334-4B4B-BFB4-AD3A7B5D5D45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177602"/>
              </p:ext>
            </p:extLst>
          </p:nvPr>
        </p:nvGraphicFramePr>
        <p:xfrm>
          <a:off x="332687" y="1295188"/>
          <a:ext cx="8269941" cy="50611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890385"/>
                <a:gridCol w="3379556"/>
              </a:tblGrid>
              <a:tr h="17693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Областной военно-патриотический фестиваль, посвященный празднованию Дня Победы в Великой Отечественной войне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323" marR="5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 смотр строя и песни «Салют, Победа!»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 конкурс военно-патриотической песни «Память…»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323" marR="5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306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Областные соревнования «Школа безопасности» среди студентов областных государственных профессиональных образовательных организаций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323" marR="5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323" marR="5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3060">
                <a:tc gridSpan="2"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Областные спортивные соревнования среди студентов по отдельным видам спорта, в соответствии с Календарным планом (утв. приказом Министерства образования и науки Челябинской области от 02.09.2019 г. № 01-3092) Областные спортивные соревнования среди студентов по отдельным видам спорта, в соответствии с Календарным планом (утв. приказом Министерства образования и науки Челябинской области от 02.09.2019 г. № 01-3092)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323" marR="5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5" descr="celyabinsky_oblast_gerb-600x82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70" y="-43769"/>
            <a:ext cx="517234" cy="71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638812" y="652851"/>
            <a:ext cx="8070107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782318" y="174595"/>
            <a:ext cx="7078696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- ОБЪЕДИНЕНИЕ</a:t>
            </a:r>
            <a:endParaRPr 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287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EDF350-5334-4B4B-BFB4-AD3A7B5D5D45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09622"/>
              </p:ext>
            </p:extLst>
          </p:nvPr>
        </p:nvGraphicFramePr>
        <p:xfrm>
          <a:off x="551329" y="1356391"/>
          <a:ext cx="8229600" cy="1371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866529"/>
                <a:gridCol w="3363071"/>
              </a:tblGrid>
              <a:tr h="7643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Областной конкурс студенческих дизайн - проектов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323" marR="5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257810" algn="l"/>
                        </a:tabLs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Компьютерный дизайн.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257810" algn="l"/>
                        </a:tabLst>
                      </a:pP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Fashion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дизайн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257810" algn="l"/>
                        </a:tabLst>
                      </a:pP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Карвинг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257810" algn="l"/>
                        </a:tabLs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Ландшафтный дизайн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257810" algn="l"/>
                        </a:tabLs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Промышленный дизайн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323" marR="5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297993"/>
              </p:ext>
            </p:extLst>
          </p:nvPr>
        </p:nvGraphicFramePr>
        <p:xfrm>
          <a:off x="551329" y="3283527"/>
          <a:ext cx="8135471" cy="19202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810867"/>
                <a:gridCol w="3324604"/>
              </a:tblGrid>
              <a:tr h="9171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Областной конкурс студенческих социальных проектов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323" marR="5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257810" algn="l"/>
                        </a:tabLs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социальная реклама,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257810" algn="l"/>
                        </a:tabLs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краеведение (экскурсионный маршрут по Челябинской области),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257810" algn="l"/>
                        </a:tabLst>
                      </a:pP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волонтерство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257810" algn="l"/>
                        </a:tabLs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профориентация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257810" algn="l"/>
                        </a:tabLs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студенческая пресса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323" marR="5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 rot="20332144">
            <a:off x="475973" y="1114877"/>
            <a:ext cx="1586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New!</a:t>
            </a:r>
            <a:endParaRPr lang="ru-RU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332144">
            <a:off x="475972" y="3083471"/>
            <a:ext cx="1586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New!</a:t>
            </a:r>
            <a:endParaRPr lang="ru-RU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 descr="celyabinsky_oblast_gerb-600x82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70" y="-43769"/>
            <a:ext cx="517234" cy="71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638812" y="652851"/>
            <a:ext cx="8070107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782318" y="174595"/>
            <a:ext cx="7078696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- ПРИСОЕДИНЕНИЕ</a:t>
            </a:r>
            <a:endParaRPr 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732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EDF350-5334-4B4B-BFB4-AD3A7B5D5D45}" type="slidenum">
              <a:rPr lang="ru-RU" altLang="ru-RU" smtClean="0"/>
              <a:pPr>
                <a:defRPr/>
              </a:pPr>
              <a:t>14</a:t>
            </a:fld>
            <a:endParaRPr lang="ru-RU" alt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747945"/>
              </p:ext>
            </p:extLst>
          </p:nvPr>
        </p:nvGraphicFramePr>
        <p:xfrm>
          <a:off x="457199" y="3562977"/>
          <a:ext cx="8229601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29601"/>
              </a:tblGrid>
              <a:tr h="305724"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Областной конкурс ученических и студенческих научно-исследовательских работ</a:t>
                      </a:r>
                    </a:p>
                  </a:txBody>
                  <a:tcPr marL="57323" marR="5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594670"/>
              </p:ext>
            </p:extLst>
          </p:nvPr>
        </p:nvGraphicFramePr>
        <p:xfrm>
          <a:off x="457200" y="1542219"/>
          <a:ext cx="8229600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Областной смотр-конкурс первичных ветеранских организаций областных государственных профессиональных образовательных организаций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863695"/>
              </p:ext>
            </p:extLst>
          </p:nvPr>
        </p:nvGraphicFramePr>
        <p:xfrm>
          <a:off x="457199" y="2415438"/>
          <a:ext cx="8229601" cy="8229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29601"/>
              </a:tblGrid>
              <a:tr h="0"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Областной конкурс на лучшую научно-популярную статью в журнал «Формула будущего» среди студентов областных государственных профессиональных образовательных организаций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539744"/>
              </p:ext>
            </p:extLst>
          </p:nvPr>
        </p:nvGraphicFramePr>
        <p:xfrm>
          <a:off x="457199" y="4558942"/>
          <a:ext cx="8229601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29601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Фестиваль народных командных игр среди студенческих команд профессиональных образовательных организаций Челябинской </a:t>
                      </a:r>
                      <a:r>
                        <a:rPr lang="ru-RU" sz="1200" dirty="0">
                          <a:effectLst/>
                        </a:rPr>
                        <a:t>области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734756"/>
              </p:ext>
            </p:extLst>
          </p:nvPr>
        </p:nvGraphicFramePr>
        <p:xfrm>
          <a:off x="457199" y="5460778"/>
          <a:ext cx="8229601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29601"/>
              </a:tblGrid>
              <a:tr h="186000"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«Дмитриев день» - областной фестиваль традиционной мужской культуры студентов профессиональных образовательных организации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1" name="Рисунок 10" descr="celyabinsky_oblast_gerb-600x82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70" y="-43769"/>
            <a:ext cx="517234" cy="71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638812" y="652851"/>
            <a:ext cx="8070107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782318" y="174595"/>
            <a:ext cx="7078696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- ИСКЛЮЧЕНИЕ</a:t>
            </a:r>
            <a:endParaRPr 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87705" y="926784"/>
            <a:ext cx="9220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without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 rot="20332144">
            <a:off x="-11059" y="1130446"/>
            <a:ext cx="1586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Without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20332144">
            <a:off x="92843" y="2089099"/>
            <a:ext cx="1586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Without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20332144">
            <a:off x="18773" y="3105916"/>
            <a:ext cx="1586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Without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20332144">
            <a:off x="92842" y="4027024"/>
            <a:ext cx="1586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Without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20332144">
            <a:off x="92842" y="5105823"/>
            <a:ext cx="1586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Without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231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celyabinsky_oblast_gerb-600x82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922" y="0"/>
            <a:ext cx="517234" cy="71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782317" y="636260"/>
            <a:ext cx="8070107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782317" y="174595"/>
            <a:ext cx="5489693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областных мероприятиях</a:t>
            </a:r>
            <a:endParaRPr 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780498"/>
              </p:ext>
            </p:extLst>
          </p:nvPr>
        </p:nvGraphicFramePr>
        <p:xfrm>
          <a:off x="140594" y="1017431"/>
          <a:ext cx="2641243" cy="1710648"/>
        </p:xfrm>
        <a:graphic>
          <a:graphicData uri="http://schemas.openxmlformats.org/drawingml/2006/table">
            <a:tbl>
              <a:tblPr/>
              <a:tblGrid>
                <a:gridCol w="2641243"/>
              </a:tblGrid>
              <a:tr h="13351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Областной ФХТ «Я вхожу в мир искусств»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610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Областной фестиваль вокально-хорового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искусства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351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Областной фестиваль театральных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коллективов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836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Областной конкурс современной и эстрадной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хореографии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836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Областной конкурс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ДП творчества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педагогических работников ПОО «Мастер Урала»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836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Областной конкурс литературных и творческих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351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Фестиваль дизайна среди обучающихся ПОО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237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Областной конкурс фольклорных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коллективов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93412" y="752109"/>
            <a:ext cx="1789935" cy="24622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ХТ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535642" y="741848"/>
            <a:ext cx="1789935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ТТ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020508"/>
              </p:ext>
            </p:extLst>
          </p:nvPr>
        </p:nvGraphicFramePr>
        <p:xfrm>
          <a:off x="6335904" y="1022412"/>
          <a:ext cx="2443673" cy="2054030"/>
        </p:xfrm>
        <a:graphic>
          <a:graphicData uri="http://schemas.openxmlformats.org/drawingml/2006/table">
            <a:tbl>
              <a:tblPr/>
              <a:tblGrid>
                <a:gridCol w="2443673"/>
              </a:tblGrid>
              <a:tr h="33942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Областной конкурс по техническому творчеству среди студентов ПОО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7376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Областной смотр-конкурс декоративно-прикладного творчества «Уральский мастеровой» студентов ПОО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250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Областная выставка технического творчества обучающихся ПОО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3088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Областной конкурс ученических и студенческих научно-исследовательских работ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4902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Областной конкурс рационализации и изобретательства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3309871" y="736721"/>
            <a:ext cx="2556611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проф. мастерства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138051"/>
              </p:ext>
            </p:extLst>
          </p:nvPr>
        </p:nvGraphicFramePr>
        <p:xfrm>
          <a:off x="2962141" y="1078345"/>
          <a:ext cx="3116687" cy="1990327"/>
        </p:xfrm>
        <a:graphic>
          <a:graphicData uri="http://schemas.openxmlformats.org/drawingml/2006/table">
            <a:tbl>
              <a:tblPr/>
              <a:tblGrid>
                <a:gridCol w="3116687"/>
              </a:tblGrid>
              <a:tr h="37241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Международный конкурс профессионального мастерства на лучшего будущего воспитателя дошкольников «Паруса мечты»</a:t>
                      </a:r>
                    </a:p>
                  </a:txBody>
                  <a:tcPr marL="9052" marR="9052" marT="905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12948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Областной конкурс «Профессиональный дебют»</a:t>
                      </a:r>
                    </a:p>
                  </a:txBody>
                  <a:tcPr marL="9052" marR="9052" marT="905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5094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Областной конкурс студенческих дипломных работ среди обучающихся ПОО</a:t>
                      </a:r>
                    </a:p>
                  </a:txBody>
                  <a:tcPr marL="9052" marR="9052" marT="905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12948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Областной конкурс «Мастер года»</a:t>
                      </a:r>
                    </a:p>
                  </a:txBody>
                  <a:tcPr marL="9052" marR="9052" marT="905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45040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Областной конкурс педагогического мастерства студентов ПОО по укрупненной группе направления подготовки «Образование и педагогика» «Планета ПРОФИ»</a:t>
                      </a:r>
                    </a:p>
                  </a:txBody>
                  <a:tcPr marL="9052" marR="9052" marT="905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12948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Региональный чемпионат «Абилимпикс»</a:t>
                      </a:r>
                    </a:p>
                  </a:txBody>
                  <a:tcPr marL="9052" marR="9052" marT="905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39738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VII региональный чемпионат по профессиональному мастерству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WSR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2019-2020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52" marR="9052" marT="905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5666932" y="3212332"/>
            <a:ext cx="2535610" cy="24622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Спортивные мероприятия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707472"/>
              </p:ext>
            </p:extLst>
          </p:nvPr>
        </p:nvGraphicFramePr>
        <p:xfrm>
          <a:off x="4868013" y="3458553"/>
          <a:ext cx="4133448" cy="2522235"/>
        </p:xfrm>
        <a:graphic>
          <a:graphicData uri="http://schemas.openxmlformats.org/drawingml/2006/table">
            <a:tbl>
              <a:tblPr/>
              <a:tblGrid>
                <a:gridCol w="4133448"/>
              </a:tblGrid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Областные соревнования по лыжным гонкам (эстафеты) (юноши, девушки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5" marR="6705" marT="67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5489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Спортивный праздник, посвященный Дню защитника Отечества</a:t>
                      </a:r>
                    </a:p>
                  </a:txBody>
                  <a:tcPr marL="6705" marR="6705" marT="67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8996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Областные соревнования по лыжным гонкам (юноши, девушки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5" marR="6705" marT="67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6761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Областные соревнования по плаванию (юноши, девушки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5" marR="6705" marT="67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4544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Фестиваль ГТО среди обучающихся ПОО</a:t>
                      </a:r>
                    </a:p>
                  </a:txBody>
                  <a:tcPr marL="6705" marR="6705" marT="67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4429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Фестиваль народных командных игр среди студенческих команд ПОО</a:t>
                      </a:r>
                    </a:p>
                  </a:txBody>
                  <a:tcPr marL="6705" marR="6705" marT="67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4544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Областные соревнования по многоборью</a:t>
                      </a:r>
                    </a:p>
                  </a:txBody>
                  <a:tcPr marL="6705" marR="6705" marT="67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7448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Спортивный праздник, посвященный Дню Победы 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5" marR="6705" marT="67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011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Областные соревнования по баскетболу (юноши, девушки)</a:t>
                      </a:r>
                    </a:p>
                  </a:txBody>
                  <a:tcPr marL="6705" marR="6705" marT="67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0114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Областные соревнования по волейболу (юноши, девушки)</a:t>
                      </a:r>
                    </a:p>
                  </a:txBody>
                  <a:tcPr marL="6705" marR="6705" marT="67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8996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Областные соревнования по мини-футболу (юноши, девушки)</a:t>
                      </a:r>
                    </a:p>
                  </a:txBody>
                  <a:tcPr marL="6705" marR="6705" marT="67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5644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Летняя спартакиада  сельскохозяйственного профиля </a:t>
                      </a:r>
                    </a:p>
                  </a:txBody>
                  <a:tcPr marL="6705" marR="6705" marT="67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908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Легкоатлетический кросс среди студентов ПОО</a:t>
                      </a:r>
                    </a:p>
                  </a:txBody>
                  <a:tcPr marL="6705" marR="6705" marT="67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555556"/>
              </p:ext>
            </p:extLst>
          </p:nvPr>
        </p:nvGraphicFramePr>
        <p:xfrm>
          <a:off x="103259" y="3168204"/>
          <a:ext cx="3505200" cy="580354"/>
        </p:xfrm>
        <a:graphic>
          <a:graphicData uri="http://schemas.openxmlformats.org/drawingml/2006/table">
            <a:tbl>
              <a:tblPr/>
              <a:tblGrid>
                <a:gridCol w="3505200"/>
              </a:tblGrid>
              <a:tr h="1545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Областной смотр строя и песни «Салют, Победа!»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8030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Областные соревнования «Школа безопасности»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«Дмитриев день» - областной фестиваль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193412" y="2872728"/>
            <a:ext cx="2535610" cy="24622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Военно-с</a:t>
            </a:r>
            <a:r>
              <a:rPr lang="ru-RU" sz="1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портивные мероприятия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494469"/>
              </p:ext>
            </p:extLst>
          </p:nvPr>
        </p:nvGraphicFramePr>
        <p:xfrm>
          <a:off x="244639" y="4228027"/>
          <a:ext cx="4343537" cy="1968042"/>
        </p:xfrm>
        <a:graphic>
          <a:graphicData uri="http://schemas.openxmlformats.org/drawingml/2006/table">
            <a:tbl>
              <a:tblPr/>
              <a:tblGrid>
                <a:gridCol w="4343537"/>
              </a:tblGrid>
              <a:tr h="20230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Областной смотр-конкурс первичных ветеранских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52" marR="9052" marT="905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0828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Областной фестиваль студенческой прессы</a:t>
                      </a:r>
                    </a:p>
                  </a:txBody>
                  <a:tcPr marL="9052" marR="9052" marT="905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35147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Областной конкурс на лучшую научно-популярную статью в журнал «Формула будущего» </a:t>
                      </a:r>
                    </a:p>
                  </a:txBody>
                  <a:tcPr marL="9052" marR="9052" marT="905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7433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Смотр-конкурс музеев ПОО</a:t>
                      </a:r>
                    </a:p>
                  </a:txBody>
                  <a:tcPr marL="9052" marR="9052" marT="905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5454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Областной конкурс «Студент года» </a:t>
                      </a:r>
                    </a:p>
                  </a:txBody>
                  <a:tcPr marL="9052" marR="9052" marT="905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3279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Областной конкурс образовательных организаций  на лучшую программу (свод мероприятий) в сфере профилактики наркомании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наркопреступности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52" marR="9052" marT="905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32094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Областной конкурс социальной рекламы среди студентовПОО «Я выбираю ЖИЗНЬ!».</a:t>
                      </a:r>
                    </a:p>
                  </a:txBody>
                  <a:tcPr marL="9052" marR="9052" marT="905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2130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Областной конкурс интернет - проектов «Я выбираю профессию»</a:t>
                      </a:r>
                    </a:p>
                  </a:txBody>
                  <a:tcPr marL="9052" marR="9052" marT="905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324539" y="3867270"/>
            <a:ext cx="2535610" cy="24622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</a:t>
            </a:r>
            <a:r>
              <a:rPr lang="ru-RU" sz="1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36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celyabinsky_oblast_gerb-600x82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922" y="0"/>
            <a:ext cx="517234" cy="71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638811" y="636260"/>
            <a:ext cx="8070107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782317" y="174595"/>
            <a:ext cx="5489693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областных мероприятиях</a:t>
            </a:r>
            <a:endParaRPr 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82317" y="711073"/>
            <a:ext cx="7008771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44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 из Календаря массовых мероприятий плана работы </a:t>
            </a:r>
            <a:r>
              <a:rPr lang="ru-RU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МОиН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ЧО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8471873"/>
              </p:ext>
            </p:extLst>
          </p:nvPr>
        </p:nvGraphicFramePr>
        <p:xfrm>
          <a:off x="324539" y="1714214"/>
          <a:ext cx="8328724" cy="4189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1607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celyabinsky_oblast_gerb-600x82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578" y="174595"/>
            <a:ext cx="517234" cy="71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638812" y="827752"/>
            <a:ext cx="8070107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782318" y="303143"/>
            <a:ext cx="7078696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областных мероприятиях</a:t>
            </a:r>
            <a:endParaRPr 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77362" y="1042931"/>
            <a:ext cx="4278728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профессиональный направленности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73865" y="1058320"/>
            <a:ext cx="3941471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9597807"/>
              </p:ext>
            </p:extLst>
          </p:nvPr>
        </p:nvGraphicFramePr>
        <p:xfrm>
          <a:off x="177362" y="1888808"/>
          <a:ext cx="8773455" cy="3661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738282" y="1825863"/>
            <a:ext cx="3146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m</a:t>
            </a:r>
            <a:r>
              <a:rPr lang="en-US" sz="3600" dirty="0" smtClean="0">
                <a:solidFill>
                  <a:srgbClr val="FF0000"/>
                </a:solidFill>
              </a:rPr>
              <a:t>ax = 5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063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celyabinsky_oblast_gerb-600x82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578" y="174595"/>
            <a:ext cx="517234" cy="71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638812" y="827752"/>
            <a:ext cx="8070107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782318" y="303143"/>
            <a:ext cx="7078696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областных мероприятиях</a:t>
            </a:r>
            <a:endParaRPr 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29561" y="1111183"/>
            <a:ext cx="3423904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ХТ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3693505"/>
              </p:ext>
            </p:extLst>
          </p:nvPr>
        </p:nvGraphicFramePr>
        <p:xfrm>
          <a:off x="121578" y="1993477"/>
          <a:ext cx="8917782" cy="3225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4673865" y="1058320"/>
            <a:ext cx="3941471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8282" y="1825863"/>
            <a:ext cx="3146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m</a:t>
            </a:r>
            <a:r>
              <a:rPr lang="en-US" sz="3600" dirty="0" smtClean="0">
                <a:solidFill>
                  <a:srgbClr val="FF0000"/>
                </a:solidFill>
              </a:rPr>
              <a:t>ax = 6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160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celyabinsky_oblast_gerb-600x82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578" y="174595"/>
            <a:ext cx="517234" cy="71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638812" y="827752"/>
            <a:ext cx="8070107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782318" y="303143"/>
            <a:ext cx="7078696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областных мероприятиях</a:t>
            </a:r>
            <a:endParaRPr 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29561" y="1111183"/>
            <a:ext cx="3423904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ТТ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73865" y="1058320"/>
            <a:ext cx="3941471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4598368"/>
              </p:ext>
            </p:extLst>
          </p:nvPr>
        </p:nvGraphicFramePr>
        <p:xfrm>
          <a:off x="121578" y="1811534"/>
          <a:ext cx="8860190" cy="3984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738282" y="1825863"/>
            <a:ext cx="3146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m</a:t>
            </a:r>
            <a:r>
              <a:rPr lang="en-US" sz="3600" dirty="0" smtClean="0">
                <a:solidFill>
                  <a:srgbClr val="FF0000"/>
                </a:solidFill>
              </a:rPr>
              <a:t>ax = 5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271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celyabinsky_oblast_gerb-600x82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578" y="174595"/>
            <a:ext cx="517234" cy="71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638812" y="827752"/>
            <a:ext cx="8070107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782318" y="303143"/>
            <a:ext cx="7078696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областных мероприятиях</a:t>
            </a:r>
            <a:endParaRPr 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22422" y="1111183"/>
            <a:ext cx="6203092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Спортивные мероприятия обучающихся по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 подготовки квалифицированных рабочих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(служащих)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99654" y="1091271"/>
            <a:ext cx="217478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5207345"/>
              </p:ext>
            </p:extLst>
          </p:nvPr>
        </p:nvGraphicFramePr>
        <p:xfrm>
          <a:off x="176199" y="2135364"/>
          <a:ext cx="8757097" cy="337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38282" y="1825863"/>
            <a:ext cx="3146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m</a:t>
            </a:r>
            <a:r>
              <a:rPr lang="en-US" sz="3600" dirty="0" smtClean="0">
                <a:solidFill>
                  <a:srgbClr val="FF0000"/>
                </a:solidFill>
              </a:rPr>
              <a:t>ax = 11</a:t>
            </a:r>
          </a:p>
          <a:p>
            <a:r>
              <a:rPr lang="ru-RU" sz="3600" dirty="0" err="1">
                <a:solidFill>
                  <a:srgbClr val="FF0000"/>
                </a:solidFill>
              </a:rPr>
              <a:t>с</a:t>
            </a:r>
            <a:r>
              <a:rPr lang="ru-RU" sz="3600" dirty="0" err="1" smtClean="0">
                <a:solidFill>
                  <a:srgbClr val="FF0000"/>
                </a:solidFill>
              </a:rPr>
              <a:t>р.знач</a:t>
            </a:r>
            <a:r>
              <a:rPr lang="ru-RU" sz="3600" dirty="0" smtClean="0">
                <a:solidFill>
                  <a:srgbClr val="FF0000"/>
                </a:solidFill>
              </a:rPr>
              <a:t>=5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319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celyabinsky_oblast_gerb-600x82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578" y="174595"/>
            <a:ext cx="517234" cy="71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638812" y="827752"/>
            <a:ext cx="8070107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782318" y="303143"/>
            <a:ext cx="7078696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областных мероприятиях</a:t>
            </a:r>
            <a:endParaRPr 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29561" y="1111183"/>
            <a:ext cx="3423904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Военно-спортивные мероприятия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73865" y="1058320"/>
            <a:ext cx="3941471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мероприятия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9405813"/>
              </p:ext>
            </p:extLst>
          </p:nvPr>
        </p:nvGraphicFramePr>
        <p:xfrm>
          <a:off x="291399" y="2056234"/>
          <a:ext cx="8659418" cy="3610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738282" y="1825863"/>
            <a:ext cx="3146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m</a:t>
            </a:r>
            <a:r>
              <a:rPr lang="en-US" sz="3600" dirty="0" smtClean="0">
                <a:solidFill>
                  <a:srgbClr val="FF0000"/>
                </a:solidFill>
              </a:rPr>
              <a:t>ax = </a:t>
            </a:r>
            <a:r>
              <a:rPr lang="ru-RU" sz="3600" dirty="0" smtClean="0">
                <a:solidFill>
                  <a:srgbClr val="FF0000"/>
                </a:solidFill>
              </a:rPr>
              <a:t>3 (3ПОО)</a:t>
            </a:r>
          </a:p>
          <a:p>
            <a:r>
              <a:rPr lang="ru-RU" sz="3600" dirty="0" err="1">
                <a:solidFill>
                  <a:srgbClr val="FF0000"/>
                </a:solidFill>
              </a:rPr>
              <a:t>с</a:t>
            </a:r>
            <a:r>
              <a:rPr lang="ru-RU" sz="3600" dirty="0" err="1" smtClean="0">
                <a:solidFill>
                  <a:srgbClr val="FF0000"/>
                </a:solidFill>
              </a:rPr>
              <a:t>р.знач</a:t>
            </a:r>
            <a:r>
              <a:rPr lang="ru-RU" sz="3600" dirty="0" smtClean="0">
                <a:solidFill>
                  <a:srgbClr val="FF0000"/>
                </a:solidFill>
              </a:rPr>
              <a:t>.=1,5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565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celyabinsky_oblast_gerb-600x82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578" y="174595"/>
            <a:ext cx="517234" cy="71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638812" y="827752"/>
            <a:ext cx="8070107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782318" y="303143"/>
            <a:ext cx="7078696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областных мероприятиях</a:t>
            </a:r>
            <a:endParaRPr 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29561" y="1111183"/>
            <a:ext cx="3423904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мероприятия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73865" y="1058320"/>
            <a:ext cx="3941471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4895460"/>
              </p:ext>
            </p:extLst>
          </p:nvPr>
        </p:nvGraphicFramePr>
        <p:xfrm>
          <a:off x="121579" y="2049660"/>
          <a:ext cx="8803480" cy="355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38282" y="1825863"/>
            <a:ext cx="3146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m</a:t>
            </a:r>
            <a:r>
              <a:rPr lang="en-US" sz="3600" dirty="0" smtClean="0">
                <a:solidFill>
                  <a:srgbClr val="FF0000"/>
                </a:solidFill>
              </a:rPr>
              <a:t>ax = </a:t>
            </a:r>
            <a:r>
              <a:rPr lang="ru-RU" sz="3600" dirty="0" smtClean="0">
                <a:solidFill>
                  <a:srgbClr val="FF0000"/>
                </a:solidFill>
              </a:rPr>
              <a:t>7 (5ПОО)</a:t>
            </a:r>
          </a:p>
          <a:p>
            <a:r>
              <a:rPr lang="ru-RU" sz="3600" dirty="0" err="1">
                <a:solidFill>
                  <a:srgbClr val="FF0000"/>
                </a:solidFill>
              </a:rPr>
              <a:t>с</a:t>
            </a:r>
            <a:r>
              <a:rPr lang="ru-RU" sz="3600" dirty="0" err="1" smtClean="0">
                <a:solidFill>
                  <a:srgbClr val="FF0000"/>
                </a:solidFill>
              </a:rPr>
              <a:t>р.знач</a:t>
            </a:r>
            <a:r>
              <a:rPr lang="ru-RU" sz="3600" dirty="0" smtClean="0">
                <a:solidFill>
                  <a:srgbClr val="FF0000"/>
                </a:solidFill>
              </a:rPr>
              <a:t>.=4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807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2902</TotalTime>
  <Words>776</Words>
  <Application>Microsoft Office PowerPoint</Application>
  <PresentationFormat>Экран (4:3)</PresentationFormat>
  <Paragraphs>137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Статирова</dc:creator>
  <cp:lastModifiedBy>Ольга Статирова</cp:lastModifiedBy>
  <cp:revision>228</cp:revision>
  <cp:lastPrinted>2018-10-30T04:56:01Z</cp:lastPrinted>
  <dcterms:created xsi:type="dcterms:W3CDTF">2017-04-14T06:57:01Z</dcterms:created>
  <dcterms:modified xsi:type="dcterms:W3CDTF">2019-12-13T04:09:04Z</dcterms:modified>
</cp:coreProperties>
</file>