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3" r:id="rId3"/>
    <p:sldId id="262" r:id="rId4"/>
    <p:sldId id="258" r:id="rId5"/>
    <p:sldId id="259" r:id="rId6"/>
    <p:sldId id="261" r:id="rId7"/>
    <p:sldId id="264" r:id="rId8"/>
    <p:sldId id="265" r:id="rId9"/>
    <p:sldId id="266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2F250-7BC2-427E-B69D-9836CD4872BF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0F71C-D16A-457D-AD67-A2BEE69DC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73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293FB-52EF-45D7-8F2E-82C5940401E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EA4D7-5D95-4053-9E19-A7D03C150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0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0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7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5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76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6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92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11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81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1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0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9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8551" y="649288"/>
            <a:ext cx="1477963" cy="10331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649288"/>
            <a:ext cx="4284661" cy="1033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21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1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2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3244850"/>
            <a:ext cx="2881312" cy="7735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3244850"/>
            <a:ext cx="2881314" cy="7735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2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5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1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D289-4AB2-4B83-ABC1-82B16AE9B97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FD56-7C69-4167-B777-978C00A7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02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785" y="1809549"/>
            <a:ext cx="10231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Конкурсы, проводимые под эгидой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ОУ СПО Челябинской области и ГБУ ДПО ЧИРПО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56345" y="5274644"/>
            <a:ext cx="400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Игорь Иосифович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Сташкевич Ирина Ризовна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8642" y="915166"/>
            <a:ext cx="9077905" cy="468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867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11. Планировать предпринимательскую деятельность в профессиональной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сфере.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11. Использовать знания по финансовой грамотности, планировать предпринимательскую деятельность в профессиональной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сфере.</a:t>
            </a:r>
            <a:endParaRPr lang="ru-RU" sz="3200" dirty="0"/>
          </a:p>
          <a:p>
            <a:pPr algn="just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46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740702"/>
            <a:ext cx="11329259" cy="507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733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Конкурс на лучший предпринимательский молодежный проект «Свое дело»</a:t>
            </a:r>
          </a:p>
          <a:p>
            <a:pPr algn="ctr"/>
            <a:endParaRPr lang="ru-RU" sz="3733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533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Целью конкурса является </a:t>
            </a:r>
            <a:r>
              <a:rPr lang="ru-RU" sz="3533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развитие предпринимательских компетенций студентов профессиональных образовательных организаций, приобретение навыков бизнес-моделирования и бизнес-планирования, а также проверка бизнес-идей на реалистичность.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382" y="644691"/>
            <a:ext cx="11137237" cy="509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Номинации конкурса на лучший предпринимательский молодежный проект «Свое дело»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1. «Лучший бизнес-проект». </a:t>
            </a:r>
            <a:r>
              <a:rPr lang="ru-RU" sz="32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этой номинации могут принимать участие проекты, направленные на развитие и (или) становление малого и среднего бизнеса. </a:t>
            </a:r>
          </a:p>
          <a:p>
            <a:pPr algn="just"/>
            <a:endParaRPr lang="ru-RU" sz="3200" i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Форма участия в номинации – бизнес-план, который должен охватывать все моменты организации и развития бизнеса.</a:t>
            </a:r>
          </a:p>
          <a:p>
            <a:pPr algn="just"/>
            <a:endParaRPr lang="ru-RU" sz="3733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452670"/>
            <a:ext cx="113292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Номинации конкурса на лучший предпринимательский молодежный проект «Свое дело»</a:t>
            </a:r>
          </a:p>
          <a:p>
            <a:pPr algn="just"/>
            <a:endParaRPr lang="ru-RU" sz="2667" b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2. «Лучший предпринимательский проект в социальной сфере».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этой номинации могут принимать участие проекты, направленные на производство товаров или оказание услуг с целью решения какой-либо социальной проблемы или создания пользы для общества, а не максимизации прибыли для владельцев предприятия. </a:t>
            </a:r>
          </a:p>
          <a:p>
            <a:pPr algn="just"/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Форма участия в номинации – бизнес-план, который должен охватывать все моменты организации и развития бизнеса.</a:t>
            </a:r>
          </a:p>
          <a:p>
            <a:pPr algn="just"/>
            <a:endParaRPr lang="ru-RU" sz="3733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356659"/>
            <a:ext cx="113292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Номинации конкурса на лучший предпринимательский молодежный проект «Свое дело»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3. «Лучшая бизнес-идея».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этой номинации могут принять участие все обучающиеся, предлагающие интересные инновационные бизнес-идеи. </a:t>
            </a:r>
          </a:p>
          <a:p>
            <a:pPr algn="just"/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Форма участия в номинации – резюме, содержащее описание идеи, готовой к дальнейшему проектированию и перспектива ее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3528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260649"/>
            <a:ext cx="113292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Номинации конкурса на лучший предпринимательский молодежный проект «Свое дело»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4. «Лучший реализованный предпринимательский проект»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(производство товаров/оказание услуг). В этой номинации могут принимать участие уже реализованные проекты студентов/выпускников ПОО последних пяти лет.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Форма участия в номинации – бизнес-план, который должен охватывать все моменты организации и развития бизнеса.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330716"/>
            <a:ext cx="11329259" cy="616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733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Конкурс на лучший предпринимательский молодежный проект «Свое дело»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Заявки на конкурс принимаются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28 февраля 2020 года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Отборочный этап проводится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 27 марта 2020 года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Финал проводится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5 марта 2020 года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рамках областного научно-практического семинара, на котором финалисты осуществляют публичную презентацию своего проекта, после которой определяются победители конкурса по каждой номинации. 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371" y="330717"/>
            <a:ext cx="11329259" cy="616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733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Конкурс на лучший предпринимательский молодежный проект «Свое дело»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Прием конкурсных материалов осуществляется на электронный адрес: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meo@chirpo.ru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лаборатории «Педагогика А.С. Макаренко».</a:t>
            </a: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Координатор конкурса:</a:t>
            </a: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заведующий лабораторией «Педагогика А.С. Макаренко» Малова Елена Олеговна, </a:t>
            </a: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телефон 8 (351) 222 07 56 (доб.124).</a:t>
            </a:r>
          </a:p>
          <a:p>
            <a:pPr algn="just"/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785" y="1780673"/>
            <a:ext cx="10231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ресурсы для профессиональной образовательной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29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5952"/>
              </p:ext>
            </p:extLst>
          </p:nvPr>
        </p:nvGraphicFramePr>
        <p:xfrm>
          <a:off x="593125" y="323783"/>
          <a:ext cx="10626810" cy="606545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542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2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42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0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1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ЭОР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ПОО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ЭОР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ПОО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ЭОР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ПОО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8274">
                <a:tc>
                  <a:txBody>
                    <a:bodyPr/>
                    <a:lstStyle/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учебно-методический комплекс (ЭУМК)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Электронное учебное пособие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практикум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фонд оценочных средств по специальности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по учебным дисциплинам общегуманитарного и социально-экономического цикла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по учебным дисциплинам естественно-научного цикла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по учебным дисциплинам общепрофессионального и профессионального циклов по междисциплинарным курсам для УГПСНП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ЭОР, предназначенный для обучения инвалидов различных нозологий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по учебным дисциплинам общеобразовательного цикла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по учебным дисциплинам общепрофессионального и профессионального циклов, по междисциплинарным курсам для УГПСНП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ЭОР, направленный на организацию самостоятельной работы</a:t>
                      </a:r>
                    </a:p>
                    <a:p>
                      <a:pPr marL="87313" lvl="0" indent="3587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ЭОР, направленный на формирование и развитие личностных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12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20749"/>
              </p:ext>
            </p:extLst>
          </p:nvPr>
        </p:nvGraphicFramePr>
        <p:xfrm>
          <a:off x="305577" y="219746"/>
          <a:ext cx="11524473" cy="664092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63238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0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ПОО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государственный колледж»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м, 3 м, 3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м, 2 м</a:t>
                      </a: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государственный технический колледж»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м, 1 м, 1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м, 2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м, 3 , м</a:t>
                      </a: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8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ПОО «Златоустовский техникум технологий и экономики»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м, 2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м, 1 м</a:t>
                      </a: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88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Копейский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политехнический колледж имени С.В. Хохрякова»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м, 2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м, 2м</a:t>
                      </a: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69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 «Магнитогорский государственный технический университет им. Г.И. Носова» Многопрофильный колледж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</a:t>
                      </a: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Коркинский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горно-строительный техникум»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6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«Златоустовский индустриальный колледж им. П.П. Аносова»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6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техникум промышленности и городского хозяйства им. Я.П. Осадчего»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72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Аргаяшский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аграрный техникум»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</a:t>
                      </a: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7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энергетический колледж им. С.М. Кирова»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индустрии питания и торговли»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21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22247"/>
              </p:ext>
            </p:extLst>
          </p:nvPr>
        </p:nvGraphicFramePr>
        <p:xfrm>
          <a:off x="253229" y="171450"/>
          <a:ext cx="11595871" cy="677685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6547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7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75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7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66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8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8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9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«Троицкий технологический техникум» 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1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медицинский колледж»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1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 «Челябинский Юридический Колледж»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4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«Каслинский промышленно-гуманитарный техникум»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6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ПОО «Магнитогорский технологический колледж им. В.П. Омельченко»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6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ФГАОУ ВО «ЮУрГУ (НИУ)» в г. Сатке (гоно-керамический техникум)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14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Челябинский институт путей сообщения – филиал ФГБОУ ВПО «Уральский государственный университет путей сообщения»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6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промышленно-гуманитарный техникум им. А.В. Яковлева»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дорожно-строительный техникум» 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«Троицкий педагогический колледж»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1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«Миасский машиностроительный колледж»»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38538851"/>
                  </a:ext>
                </a:extLst>
              </a:tr>
              <a:tr h="174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техникум текстильной и легкой промышленности»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52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51420"/>
              </p:ext>
            </p:extLst>
          </p:nvPr>
        </p:nvGraphicFramePr>
        <p:xfrm>
          <a:off x="782594" y="2019233"/>
          <a:ext cx="10626812" cy="450057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616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xmlns="" val="3267477465"/>
                    </a:ext>
                  </a:extLst>
                </a:gridCol>
                <a:gridCol w="43238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84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(очное участие)</a:t>
                      </a: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(онлайн участие)</a:t>
                      </a:r>
                    </a:p>
                  </a:txBody>
                  <a:tcPr marL="33148" marR="33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ПОО, 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участвующих в оценке представленных на финальный тур ЭОР</a:t>
                      </a:r>
                    </a:p>
                  </a:txBody>
                  <a:tcPr marL="33148" marR="3314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7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615"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/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/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/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9606"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marL="87313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/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marL="87313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/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32644570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A86A7E-3DE3-4B12-BA7C-4D838FC8125B}"/>
              </a:ext>
            </a:extLst>
          </p:cNvPr>
          <p:cNvSpPr txBox="1"/>
          <p:nvPr/>
        </p:nvSpPr>
        <p:spPr>
          <a:xfrm>
            <a:off x="782594" y="174047"/>
            <a:ext cx="10626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ПОО в  областном научно-практическом семинаре </a:t>
            </a:r>
          </a:p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«Электронные образовательные ресурсы для профессиональной образовательной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189303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A86A7E-3DE3-4B12-BA7C-4D838FC8125B}"/>
              </a:ext>
            </a:extLst>
          </p:cNvPr>
          <p:cNvSpPr txBox="1"/>
          <p:nvPr/>
        </p:nvSpPr>
        <p:spPr>
          <a:xfrm>
            <a:off x="1052101" y="2974998"/>
            <a:ext cx="106268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Координатор конкурса:</a:t>
            </a: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заведующий лабораторией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информатизации ПО и СИ </a:t>
            </a:r>
          </a:p>
          <a:p>
            <a:pPr algn="just"/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Башарина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Ольга Валентиновна,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телефон 8 (351) 222 07 56 (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доб.121).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94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775" y="1595433"/>
            <a:ext cx="10972451" cy="3264363"/>
          </a:xfrm>
        </p:spPr>
        <p:txBody>
          <a:bodyPr>
            <a:noAutofit/>
          </a:bodyPr>
          <a:lstStyle/>
          <a:p>
            <a:r>
              <a:rPr lang="ru-RU" sz="4267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267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67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267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лучший предпринимательский молодежный проект «Свое дело»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67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267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267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6531" y="914400"/>
            <a:ext cx="99717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7 мая 2018 г. № 204 «О национальных целях и стратегических задачах развития Российской Федерации на период до 2024 года»</a:t>
            </a:r>
            <a:endParaRPr lang="ru-RU" sz="3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 2024 г. обеспечить </a:t>
            </a:r>
            <a:r>
              <a:rPr lang="ru-RU" sz="32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увеличение численности занятых в сфере малого и среднего предпринимательства в России, включая индивидуальных предпринимателей,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 25 млн человек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7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1009</Words>
  <Application>Microsoft Office PowerPoint</Application>
  <PresentationFormat>Широкоэкранный</PresentationFormat>
  <Paragraphs>258</Paragraphs>
  <Slides>17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Конкурс на лучший предпринимательский молодежный проект «Свое дело»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Сташкевич Ирина Ризовна</cp:lastModifiedBy>
  <cp:revision>19</cp:revision>
  <cp:lastPrinted>2019-12-13T04:26:30Z</cp:lastPrinted>
  <dcterms:created xsi:type="dcterms:W3CDTF">2019-12-03T16:26:53Z</dcterms:created>
  <dcterms:modified xsi:type="dcterms:W3CDTF">2019-12-13T04:38:01Z</dcterms:modified>
</cp:coreProperties>
</file>